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OpenSans-regular.fntdata"/><Relationship Id="rId21" Type="http://schemas.openxmlformats.org/officeDocument/2006/relationships/slide" Target="slides/slide16.xml"/><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4cdc253b5f_0_11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34cdc253b5f_0_1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4f78382f7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4f78382f7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4f78382f7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4f78382f7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4f78382f7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4f78382f7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4f78382f7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4f78382f7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4f78382f7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4f78382f7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4f78382f7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4f78382f7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4f78382f7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4f78382f7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4ebe2c4d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4ebe2c4d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4cdc253b5f_0_1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4cdc253b5f_0_1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4cdc253b5f_0_1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4cdc253b5f_0_1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 Association of People Supporting Employment 1st</a:t>
            </a:r>
            <a:endParaRPr/>
          </a:p>
          <a:p>
            <a:pPr indent="0" lvl="0" marL="0" rtl="0" algn="l">
              <a:spcBef>
                <a:spcPts val="0"/>
              </a:spcBef>
              <a:spcAft>
                <a:spcPts val="0"/>
              </a:spcAft>
              <a:buNone/>
            </a:pPr>
            <a:r>
              <a:rPr lang="en"/>
              <a:t>IA Association of Community Partners</a:t>
            </a:r>
            <a:endParaRPr/>
          </a:p>
          <a:p>
            <a:pPr indent="0" lvl="0" marL="0" rtl="0" algn="l">
              <a:spcBef>
                <a:spcPts val="0"/>
              </a:spcBef>
              <a:spcAft>
                <a:spcPts val="0"/>
              </a:spcAft>
              <a:buNone/>
            </a:pPr>
            <a:r>
              <a:rPr lang="en"/>
              <a:t>Iowa Integrated Health Planning &amp; Advisory Council</a:t>
            </a:r>
            <a:endParaRPr/>
          </a:p>
          <a:p>
            <a:pPr indent="0" lvl="0" marL="0" rtl="0" algn="l">
              <a:spcBef>
                <a:spcPts val="0"/>
              </a:spcBef>
              <a:spcAft>
                <a:spcPts val="0"/>
              </a:spcAft>
              <a:buNone/>
            </a:pPr>
            <a:r>
              <a:rPr lang="en"/>
              <a:t>Iowa Transportation Coordination Council</a:t>
            </a:r>
            <a:endParaRPr/>
          </a:p>
          <a:p>
            <a:pPr indent="0" lvl="0" marL="0" rtl="0" algn="l">
              <a:spcBef>
                <a:spcPts val="0"/>
              </a:spcBef>
              <a:spcAft>
                <a:spcPts val="0"/>
              </a:spcAft>
              <a:buNone/>
            </a:pPr>
            <a:r>
              <a:rPr lang="en"/>
              <a:t>Iowa Blueprint for Change</a:t>
            </a:r>
            <a:endParaRPr/>
          </a:p>
          <a:p>
            <a:pPr indent="0" lvl="0" marL="0" rtl="0" algn="l">
              <a:spcBef>
                <a:spcPts val="0"/>
              </a:spcBef>
              <a:spcAft>
                <a:spcPts val="0"/>
              </a:spcAft>
              <a:buNone/>
            </a:pPr>
            <a:r>
              <a:rPr lang="en"/>
              <a:t>Disability Access Points = IA Primary Care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4cdc253b5f_0_1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4cdc253b5f_0_1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4cdc253b5f_0_59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34cdc253b5f_0_5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4cdc253b5f_0_1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4cdc253b5f_0_1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22222"/>
                </a:solidFill>
                <a:highlight>
                  <a:srgbClr val="FFFFFF"/>
                </a:highlight>
              </a:rPr>
              <a:t>FYI--we have 3 CRP reps on the SRC already. Two are serving as a representative of a disability group; another is service as a CRP service provider. We could really use business reps as we have two openings for that. The Governor's liaison indicated she didn't want to grow the SRC any larger, so we could have a CRP as a business rep apply.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4f78382f7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4f78382f7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4f78382f7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4f78382f7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Introduction">
    <p:spTree>
      <p:nvGrpSpPr>
        <p:cNvPr id="11" name="Shape 11"/>
        <p:cNvGrpSpPr/>
        <p:nvPr/>
      </p:nvGrpSpPr>
      <p:grpSpPr>
        <a:xfrm>
          <a:off x="0" y="0"/>
          <a:ext cx="0" cy="0"/>
          <a:chOff x="0" y="0"/>
          <a:chExt cx="0" cy="0"/>
        </a:xfrm>
      </p:grpSpPr>
      <p:sp>
        <p:nvSpPr>
          <p:cNvPr id="12" name="Google Shape;12;p2"/>
          <p:cNvSpPr/>
          <p:nvPr>
            <p:ph idx="2" type="pic"/>
          </p:nvPr>
        </p:nvSpPr>
        <p:spPr>
          <a:xfrm>
            <a:off x="0" y="0"/>
            <a:ext cx="6400800" cy="5143500"/>
          </a:xfrm>
          <a:prstGeom prst="rect">
            <a:avLst/>
          </a:prstGeom>
          <a:noFill/>
          <a:ln>
            <a:noFill/>
          </a:ln>
        </p:spPr>
      </p:sp>
      <p:sp>
        <p:nvSpPr>
          <p:cNvPr id="13" name="Google Shape;13;p2"/>
          <p:cNvSpPr/>
          <p:nvPr/>
        </p:nvSpPr>
        <p:spPr>
          <a:xfrm>
            <a:off x="4260611" y="730831"/>
            <a:ext cx="3921000" cy="3588300"/>
          </a:xfrm>
          <a:prstGeom prst="rect">
            <a:avLst/>
          </a:prstGeom>
          <a:gradFill>
            <a:gsLst>
              <a:gs pos="0">
                <a:schemeClr val="accent2"/>
              </a:gs>
              <a:gs pos="100000">
                <a:schemeClr val="accent3"/>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14" name="Google Shape;14;p2"/>
          <p:cNvSpPr txBox="1"/>
          <p:nvPr>
            <p:ph type="ctrTitle"/>
          </p:nvPr>
        </p:nvSpPr>
        <p:spPr>
          <a:xfrm>
            <a:off x="4572000" y="829818"/>
            <a:ext cx="3334500" cy="687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lt1"/>
              </a:buClr>
              <a:buSzPts val="3000"/>
              <a:buFont typeface="Arial"/>
              <a:buNone/>
              <a:defRPr sz="300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 name="Google Shape;15;p2"/>
          <p:cNvSpPr txBox="1"/>
          <p:nvPr>
            <p:ph idx="1" type="subTitle"/>
          </p:nvPr>
        </p:nvSpPr>
        <p:spPr>
          <a:xfrm>
            <a:off x="4572000" y="1556434"/>
            <a:ext cx="3334500" cy="2471700"/>
          </a:xfrm>
          <a:prstGeom prst="rect">
            <a:avLst/>
          </a:prstGeom>
          <a:noFill/>
          <a:ln>
            <a:noFill/>
          </a:ln>
        </p:spPr>
        <p:txBody>
          <a:bodyPr anchorCtr="0" anchor="t" bIns="34275" lIns="68575" spcFirstLastPara="1" rIns="68575" wrap="square" tIns="34275">
            <a:normAutofit/>
          </a:bodyPr>
          <a:lstStyle>
            <a:lvl1pPr lvl="0" algn="l">
              <a:lnSpc>
                <a:spcPct val="125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16" name="Google Shape;16;p2"/>
          <p:cNvCxnSpPr/>
          <p:nvPr/>
        </p:nvCxnSpPr>
        <p:spPr>
          <a:xfrm>
            <a:off x="5331177" y="0"/>
            <a:ext cx="1150500" cy="4568400"/>
          </a:xfrm>
          <a:prstGeom prst="straightConnector1">
            <a:avLst/>
          </a:prstGeom>
          <a:noFill/>
          <a:ln cap="flat" cmpd="sng" w="9525">
            <a:solidFill>
              <a:schemeClr val="accent3"/>
            </a:solidFill>
            <a:prstDash val="solid"/>
            <a:miter lim="800000"/>
            <a:headEnd len="sm" w="sm" type="none"/>
            <a:tailEnd len="sm" w="sm" type="none"/>
          </a:ln>
        </p:spPr>
      </p:cxnSp>
      <p:sp>
        <p:nvSpPr>
          <p:cNvPr id="17" name="Google Shape;17;p2"/>
          <p:cNvSpPr txBox="1"/>
          <p:nvPr>
            <p:ph idx="10" type="dt"/>
          </p:nvPr>
        </p:nvSpPr>
        <p:spPr>
          <a:xfrm>
            <a:off x="285750" y="4767263"/>
            <a:ext cx="12981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 name="Google Shape;18;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8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 name="Google Shape;19;p2"/>
          <p:cNvSpPr txBox="1"/>
          <p:nvPr>
            <p:ph idx="12" type="sldNum"/>
          </p:nvPr>
        </p:nvSpPr>
        <p:spPr>
          <a:xfrm>
            <a:off x="7703507" y="4767263"/>
            <a:ext cx="1154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888888"/>
                </a:solidFill>
                <a:latin typeface="Twentieth Century"/>
                <a:ea typeface="Twentieth Century"/>
                <a:cs typeface="Twentieth Century"/>
                <a:sym typeface="Twentieth Century"/>
              </a:defRPr>
            </a:lvl1pPr>
            <a:lvl2pPr indent="0" lvl="1" marL="0" algn="r">
              <a:spcBef>
                <a:spcPts val="0"/>
              </a:spcBef>
              <a:buNone/>
              <a:defRPr b="0" i="0" sz="800" u="none" cap="none" strike="noStrike">
                <a:solidFill>
                  <a:srgbClr val="888888"/>
                </a:solidFill>
                <a:latin typeface="Twentieth Century"/>
                <a:ea typeface="Twentieth Century"/>
                <a:cs typeface="Twentieth Century"/>
                <a:sym typeface="Twentieth Century"/>
              </a:defRPr>
            </a:lvl2pPr>
            <a:lvl3pPr indent="0" lvl="2" marL="0" algn="r">
              <a:spcBef>
                <a:spcPts val="0"/>
              </a:spcBef>
              <a:buNone/>
              <a:defRPr b="0" i="0" sz="800" u="none" cap="none" strike="noStrike">
                <a:solidFill>
                  <a:srgbClr val="888888"/>
                </a:solidFill>
                <a:latin typeface="Twentieth Century"/>
                <a:ea typeface="Twentieth Century"/>
                <a:cs typeface="Twentieth Century"/>
                <a:sym typeface="Twentieth Century"/>
              </a:defRPr>
            </a:lvl3pPr>
            <a:lvl4pPr indent="0" lvl="3" marL="0" algn="r">
              <a:spcBef>
                <a:spcPts val="0"/>
              </a:spcBef>
              <a:buNone/>
              <a:defRPr b="0" i="0" sz="800" u="none" cap="none" strike="noStrike">
                <a:solidFill>
                  <a:srgbClr val="888888"/>
                </a:solidFill>
                <a:latin typeface="Twentieth Century"/>
                <a:ea typeface="Twentieth Century"/>
                <a:cs typeface="Twentieth Century"/>
                <a:sym typeface="Twentieth Century"/>
              </a:defRPr>
            </a:lvl4pPr>
            <a:lvl5pPr indent="0" lvl="4" marL="0" algn="r">
              <a:spcBef>
                <a:spcPts val="0"/>
              </a:spcBef>
              <a:buNone/>
              <a:defRPr b="0" i="0" sz="800" u="none" cap="none" strike="noStrike">
                <a:solidFill>
                  <a:srgbClr val="888888"/>
                </a:solidFill>
                <a:latin typeface="Twentieth Century"/>
                <a:ea typeface="Twentieth Century"/>
                <a:cs typeface="Twentieth Century"/>
                <a:sym typeface="Twentieth Century"/>
              </a:defRPr>
            </a:lvl5pPr>
            <a:lvl6pPr indent="0" lvl="5" marL="0" algn="r">
              <a:spcBef>
                <a:spcPts val="0"/>
              </a:spcBef>
              <a:buNone/>
              <a:defRPr b="0" i="0" sz="800" u="none" cap="none" strike="noStrike">
                <a:solidFill>
                  <a:srgbClr val="888888"/>
                </a:solidFill>
                <a:latin typeface="Twentieth Century"/>
                <a:ea typeface="Twentieth Century"/>
                <a:cs typeface="Twentieth Century"/>
                <a:sym typeface="Twentieth Century"/>
              </a:defRPr>
            </a:lvl6pPr>
            <a:lvl7pPr indent="0" lvl="6" marL="0" algn="r">
              <a:spcBef>
                <a:spcPts val="0"/>
              </a:spcBef>
              <a:buNone/>
              <a:defRPr b="0" i="0" sz="800" u="none" cap="none" strike="noStrike">
                <a:solidFill>
                  <a:srgbClr val="888888"/>
                </a:solidFill>
                <a:latin typeface="Twentieth Century"/>
                <a:ea typeface="Twentieth Century"/>
                <a:cs typeface="Twentieth Century"/>
                <a:sym typeface="Twentieth Century"/>
              </a:defRPr>
            </a:lvl7pPr>
            <a:lvl8pPr indent="0" lvl="7" marL="0" algn="r">
              <a:spcBef>
                <a:spcPts val="0"/>
              </a:spcBef>
              <a:buNone/>
              <a:defRPr b="0" i="0" sz="800" u="none" cap="none" strike="noStrike">
                <a:solidFill>
                  <a:srgbClr val="888888"/>
                </a:solidFill>
                <a:latin typeface="Twentieth Century"/>
                <a:ea typeface="Twentieth Century"/>
                <a:cs typeface="Twentieth Century"/>
                <a:sym typeface="Twentieth Century"/>
              </a:defRPr>
            </a:lvl8pPr>
            <a:lvl9pPr indent="0" lvl="8" marL="0" algn="r">
              <a:spcBef>
                <a:spcPts val="0"/>
              </a:spcBef>
              <a:buNone/>
              <a:defRPr b="0" i="0" sz="800" u="none" cap="none" strike="noStrike">
                <a:solidFill>
                  <a:srgbClr val="888888"/>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0" name="Shape 70"/>
        <p:cNvGrpSpPr/>
        <p:nvPr/>
      </p:nvGrpSpPr>
      <p:grpSpPr>
        <a:xfrm>
          <a:off x="0" y="0"/>
          <a:ext cx="0" cy="0"/>
          <a:chOff x="0" y="0"/>
          <a:chExt cx="0" cy="0"/>
        </a:xfrm>
      </p:grpSpPr>
      <p:sp>
        <p:nvSpPr>
          <p:cNvPr id="71" name="Google Shape;71;p11"/>
          <p:cNvSpPr txBox="1"/>
          <p:nvPr>
            <p:ph type="title"/>
          </p:nvPr>
        </p:nvSpPr>
        <p:spPr>
          <a:xfrm>
            <a:off x="1441323" y="1608949"/>
            <a:ext cx="6261300" cy="17727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dk2"/>
              </a:buClr>
              <a:buSzPts val="3000"/>
              <a:buFont typeface="Twentieth Century"/>
              <a:buNone/>
              <a:defRPr sz="3000">
                <a:solidFill>
                  <a:schemeClr val="dk2"/>
                </a:solidFill>
                <a:latin typeface="Twentieth Century"/>
                <a:ea typeface="Twentieth Century"/>
                <a:cs typeface="Twentieth Century"/>
                <a:sym typeface="Twentieth Century"/>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2" name="Google Shape;72;p11"/>
          <p:cNvSpPr txBox="1"/>
          <p:nvPr>
            <p:ph idx="10" type="dt"/>
          </p:nvPr>
        </p:nvSpPr>
        <p:spPr>
          <a:xfrm>
            <a:off x="285750" y="4767263"/>
            <a:ext cx="12981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1"/>
          <p:cNvSpPr txBox="1"/>
          <p:nvPr>
            <p:ph idx="12" type="sldNum"/>
          </p:nvPr>
        </p:nvSpPr>
        <p:spPr>
          <a:xfrm>
            <a:off x="7703507" y="4767263"/>
            <a:ext cx="1154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800">
                <a:solidFill>
                  <a:srgbClr val="888888"/>
                </a:solidFill>
                <a:latin typeface="Twentieth Century"/>
                <a:ea typeface="Twentieth Century"/>
                <a:cs typeface="Twentieth Century"/>
                <a:sym typeface="Twentieth Century"/>
              </a:defRPr>
            </a:lvl1pPr>
            <a:lvl2pPr indent="0" lvl="1" marL="0" algn="r">
              <a:spcBef>
                <a:spcPts val="0"/>
              </a:spcBef>
              <a:buNone/>
              <a:defRPr sz="800">
                <a:solidFill>
                  <a:srgbClr val="888888"/>
                </a:solidFill>
                <a:latin typeface="Twentieth Century"/>
                <a:ea typeface="Twentieth Century"/>
                <a:cs typeface="Twentieth Century"/>
                <a:sym typeface="Twentieth Century"/>
              </a:defRPr>
            </a:lvl2pPr>
            <a:lvl3pPr indent="0" lvl="2" marL="0" algn="r">
              <a:spcBef>
                <a:spcPts val="0"/>
              </a:spcBef>
              <a:buNone/>
              <a:defRPr sz="800">
                <a:solidFill>
                  <a:srgbClr val="888888"/>
                </a:solidFill>
                <a:latin typeface="Twentieth Century"/>
                <a:ea typeface="Twentieth Century"/>
                <a:cs typeface="Twentieth Century"/>
                <a:sym typeface="Twentieth Century"/>
              </a:defRPr>
            </a:lvl3pPr>
            <a:lvl4pPr indent="0" lvl="3" marL="0" algn="r">
              <a:spcBef>
                <a:spcPts val="0"/>
              </a:spcBef>
              <a:buNone/>
              <a:defRPr sz="800">
                <a:solidFill>
                  <a:srgbClr val="888888"/>
                </a:solidFill>
                <a:latin typeface="Twentieth Century"/>
                <a:ea typeface="Twentieth Century"/>
                <a:cs typeface="Twentieth Century"/>
                <a:sym typeface="Twentieth Century"/>
              </a:defRPr>
            </a:lvl4pPr>
            <a:lvl5pPr indent="0" lvl="4" marL="0" algn="r">
              <a:spcBef>
                <a:spcPts val="0"/>
              </a:spcBef>
              <a:buNone/>
              <a:defRPr sz="800">
                <a:solidFill>
                  <a:srgbClr val="888888"/>
                </a:solidFill>
                <a:latin typeface="Twentieth Century"/>
                <a:ea typeface="Twentieth Century"/>
                <a:cs typeface="Twentieth Century"/>
                <a:sym typeface="Twentieth Century"/>
              </a:defRPr>
            </a:lvl5pPr>
            <a:lvl6pPr indent="0" lvl="5" marL="0" algn="r">
              <a:spcBef>
                <a:spcPts val="0"/>
              </a:spcBef>
              <a:buNone/>
              <a:defRPr sz="800">
                <a:solidFill>
                  <a:srgbClr val="888888"/>
                </a:solidFill>
                <a:latin typeface="Twentieth Century"/>
                <a:ea typeface="Twentieth Century"/>
                <a:cs typeface="Twentieth Century"/>
                <a:sym typeface="Twentieth Century"/>
              </a:defRPr>
            </a:lvl6pPr>
            <a:lvl7pPr indent="0" lvl="6" marL="0" algn="r">
              <a:spcBef>
                <a:spcPts val="0"/>
              </a:spcBef>
              <a:buNone/>
              <a:defRPr sz="800">
                <a:solidFill>
                  <a:srgbClr val="888888"/>
                </a:solidFill>
                <a:latin typeface="Twentieth Century"/>
                <a:ea typeface="Twentieth Century"/>
                <a:cs typeface="Twentieth Century"/>
                <a:sym typeface="Twentieth Century"/>
              </a:defRPr>
            </a:lvl7pPr>
            <a:lvl8pPr indent="0" lvl="7" marL="0" algn="r">
              <a:spcBef>
                <a:spcPts val="0"/>
              </a:spcBef>
              <a:buNone/>
              <a:defRPr sz="800">
                <a:solidFill>
                  <a:srgbClr val="888888"/>
                </a:solidFill>
                <a:latin typeface="Twentieth Century"/>
                <a:ea typeface="Twentieth Century"/>
                <a:cs typeface="Twentieth Century"/>
                <a:sym typeface="Twentieth Century"/>
              </a:defRPr>
            </a:lvl8pPr>
            <a:lvl9pPr indent="0" lvl="8" marL="0" algn="r">
              <a:spcBef>
                <a:spcPts val="0"/>
              </a:spcBef>
              <a:buNone/>
              <a:defRPr sz="800">
                <a:solidFill>
                  <a:srgbClr val="888888"/>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1"/>
          <p:cNvSpPr txBox="1"/>
          <p:nvPr/>
        </p:nvSpPr>
        <p:spPr>
          <a:xfrm>
            <a:off x="727598" y="1409696"/>
            <a:ext cx="856200" cy="9156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006069"/>
              </a:buClr>
              <a:buSzPts val="12500"/>
              <a:buFont typeface="Twentieth Century"/>
              <a:buNone/>
            </a:pPr>
            <a:r>
              <a:rPr lang="en" sz="12500">
                <a:solidFill>
                  <a:srgbClr val="006069"/>
                </a:solidFill>
                <a:latin typeface="Twentieth Century"/>
                <a:ea typeface="Twentieth Century"/>
                <a:cs typeface="Twentieth Century"/>
                <a:sym typeface="Twentieth Century"/>
              </a:rPr>
              <a:t>“</a:t>
            </a:r>
            <a:endParaRPr sz="1100"/>
          </a:p>
        </p:txBody>
      </p:sp>
      <p:sp>
        <p:nvSpPr>
          <p:cNvPr id="76" name="Google Shape;76;p11"/>
          <p:cNvSpPr txBox="1"/>
          <p:nvPr/>
        </p:nvSpPr>
        <p:spPr>
          <a:xfrm>
            <a:off x="7806639" y="3332385"/>
            <a:ext cx="856200" cy="9156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006069"/>
              </a:buClr>
              <a:buSzPts val="12500"/>
              <a:buFont typeface="Twentieth Century"/>
              <a:buNone/>
            </a:pPr>
            <a:r>
              <a:rPr lang="en" sz="12500">
                <a:solidFill>
                  <a:srgbClr val="006069"/>
                </a:solidFill>
                <a:latin typeface="Twentieth Century"/>
                <a:ea typeface="Twentieth Century"/>
                <a:cs typeface="Twentieth Century"/>
                <a:sym typeface="Twentieth Century"/>
              </a:rPr>
              <a:t>”</a:t>
            </a:r>
            <a:endParaRPr sz="1100"/>
          </a:p>
        </p:txBody>
      </p:sp>
      <p:sp>
        <p:nvSpPr>
          <p:cNvPr id="77" name="Google Shape;77;p11"/>
          <p:cNvSpPr txBox="1"/>
          <p:nvPr>
            <p:ph idx="1" type="body"/>
          </p:nvPr>
        </p:nvSpPr>
        <p:spPr>
          <a:xfrm>
            <a:off x="4997054" y="3394538"/>
            <a:ext cx="2795700" cy="387000"/>
          </a:xfrm>
          <a:prstGeom prst="rect">
            <a:avLst/>
          </a:prstGeom>
          <a:noFill/>
          <a:ln>
            <a:noFill/>
          </a:ln>
        </p:spPr>
        <p:txBody>
          <a:bodyPr anchorCtr="0" anchor="t" bIns="34275" lIns="68575" spcFirstLastPara="1" rIns="68575" wrap="square" tIns="34275">
            <a:noAutofit/>
          </a:bodyPr>
          <a:lstStyle>
            <a:lvl1pPr indent="-228600" lvl="0" marL="457200" algn="r">
              <a:lnSpc>
                <a:spcPct val="90000"/>
              </a:lnSpc>
              <a:spcBef>
                <a:spcPts val="800"/>
              </a:spcBef>
              <a:spcAft>
                <a:spcPts val="0"/>
              </a:spcAft>
              <a:buClr>
                <a:schemeClr val="dk2"/>
              </a:buClr>
              <a:buSzPts val="1500"/>
              <a:buNone/>
              <a:defRPr sz="1500">
                <a:solidFill>
                  <a:schemeClr val="dk2"/>
                </a:solidFill>
                <a:latin typeface="Twentieth Century"/>
                <a:ea typeface="Twentieth Century"/>
                <a:cs typeface="Twentieth Century"/>
                <a:sym typeface="Twentieth Century"/>
              </a:defRPr>
            </a:lvl1pPr>
            <a:lvl2pPr indent="-228600" lvl="1" marL="914400" algn="r">
              <a:lnSpc>
                <a:spcPct val="90000"/>
              </a:lnSpc>
              <a:spcBef>
                <a:spcPts val="400"/>
              </a:spcBef>
              <a:spcAft>
                <a:spcPts val="0"/>
              </a:spcAft>
              <a:buClr>
                <a:schemeClr val="dk2"/>
              </a:buClr>
              <a:buSzPts val="1400"/>
              <a:buNone/>
              <a:defRPr sz="1400">
                <a:solidFill>
                  <a:schemeClr val="dk2"/>
                </a:solidFill>
                <a:latin typeface="Twentieth Century"/>
                <a:ea typeface="Twentieth Century"/>
                <a:cs typeface="Twentieth Century"/>
                <a:sym typeface="Twentieth Century"/>
              </a:defRPr>
            </a:lvl2pPr>
            <a:lvl3pPr indent="-228600" lvl="2" marL="1371600" algn="r">
              <a:lnSpc>
                <a:spcPct val="90000"/>
              </a:lnSpc>
              <a:spcBef>
                <a:spcPts val="400"/>
              </a:spcBef>
              <a:spcAft>
                <a:spcPts val="0"/>
              </a:spcAft>
              <a:buClr>
                <a:schemeClr val="dk2"/>
              </a:buClr>
              <a:buSzPts val="1200"/>
              <a:buNone/>
              <a:defRPr sz="1200">
                <a:solidFill>
                  <a:schemeClr val="dk2"/>
                </a:solidFill>
                <a:latin typeface="Twentieth Century"/>
                <a:ea typeface="Twentieth Century"/>
                <a:cs typeface="Twentieth Century"/>
                <a:sym typeface="Twentieth Century"/>
              </a:defRPr>
            </a:lvl3pPr>
            <a:lvl4pPr indent="-228600" lvl="3" marL="1828800" algn="r">
              <a:lnSpc>
                <a:spcPct val="90000"/>
              </a:lnSpc>
              <a:spcBef>
                <a:spcPts val="400"/>
              </a:spcBef>
              <a:spcAft>
                <a:spcPts val="0"/>
              </a:spcAft>
              <a:buClr>
                <a:schemeClr val="dk2"/>
              </a:buClr>
              <a:buSzPts val="1100"/>
              <a:buNone/>
              <a:defRPr sz="1100">
                <a:solidFill>
                  <a:schemeClr val="dk2"/>
                </a:solidFill>
                <a:latin typeface="Twentieth Century"/>
                <a:ea typeface="Twentieth Century"/>
                <a:cs typeface="Twentieth Century"/>
                <a:sym typeface="Twentieth Century"/>
              </a:defRPr>
            </a:lvl4pPr>
            <a:lvl5pPr indent="-228600" lvl="4" marL="2286000" algn="r">
              <a:lnSpc>
                <a:spcPct val="90000"/>
              </a:lnSpc>
              <a:spcBef>
                <a:spcPts val="400"/>
              </a:spcBef>
              <a:spcAft>
                <a:spcPts val="0"/>
              </a:spcAft>
              <a:buClr>
                <a:schemeClr val="dk2"/>
              </a:buClr>
              <a:buSzPts val="1100"/>
              <a:buNone/>
              <a:defRPr sz="1100">
                <a:solidFill>
                  <a:schemeClr val="dk2"/>
                </a:solidFill>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4">
  <p:cSld name="Meet the Team 4">
    <p:spTree>
      <p:nvGrpSpPr>
        <p:cNvPr id="78" name="Shape 78"/>
        <p:cNvGrpSpPr/>
        <p:nvPr/>
      </p:nvGrpSpPr>
      <p:grpSpPr>
        <a:xfrm>
          <a:off x="0" y="0"/>
          <a:ext cx="0" cy="0"/>
          <a:chOff x="0" y="0"/>
          <a:chExt cx="0" cy="0"/>
        </a:xfrm>
      </p:grpSpPr>
      <p:sp>
        <p:nvSpPr>
          <p:cNvPr id="79" name="Google Shape;79;p12"/>
          <p:cNvSpPr/>
          <p:nvPr>
            <p:ph idx="2" type="pic"/>
          </p:nvPr>
        </p:nvSpPr>
        <p:spPr>
          <a:xfrm>
            <a:off x="0" y="0"/>
            <a:ext cx="9144000" cy="5143500"/>
          </a:xfrm>
          <a:prstGeom prst="rect">
            <a:avLst/>
          </a:prstGeom>
          <a:solidFill>
            <a:srgbClr val="D7D7D7"/>
          </a:solidFill>
          <a:ln>
            <a:noFill/>
          </a:ln>
        </p:spPr>
      </p:sp>
      <p:sp>
        <p:nvSpPr>
          <p:cNvPr id="80" name="Google Shape;80;p12"/>
          <p:cNvSpPr txBox="1"/>
          <p:nvPr>
            <p:ph idx="10" type="dt"/>
          </p:nvPr>
        </p:nvSpPr>
        <p:spPr>
          <a:xfrm>
            <a:off x="285750" y="4767263"/>
            <a:ext cx="12981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8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2"/>
          <p:cNvSpPr txBox="1"/>
          <p:nvPr>
            <p:ph idx="12" type="sldNum"/>
          </p:nvPr>
        </p:nvSpPr>
        <p:spPr>
          <a:xfrm>
            <a:off x="7703507" y="4767263"/>
            <a:ext cx="1154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800">
                <a:solidFill>
                  <a:schemeClr val="dk2"/>
                </a:solidFill>
                <a:latin typeface="Twentieth Century"/>
                <a:ea typeface="Twentieth Century"/>
                <a:cs typeface="Twentieth Century"/>
                <a:sym typeface="Twentieth Century"/>
              </a:defRPr>
            </a:lvl1pPr>
            <a:lvl2pPr indent="0" lvl="1" marL="0" algn="r">
              <a:spcBef>
                <a:spcPts val="0"/>
              </a:spcBef>
              <a:buNone/>
              <a:defRPr sz="800">
                <a:solidFill>
                  <a:schemeClr val="dk2"/>
                </a:solidFill>
                <a:latin typeface="Twentieth Century"/>
                <a:ea typeface="Twentieth Century"/>
                <a:cs typeface="Twentieth Century"/>
                <a:sym typeface="Twentieth Century"/>
              </a:defRPr>
            </a:lvl2pPr>
            <a:lvl3pPr indent="0" lvl="2" marL="0" algn="r">
              <a:spcBef>
                <a:spcPts val="0"/>
              </a:spcBef>
              <a:buNone/>
              <a:defRPr sz="800">
                <a:solidFill>
                  <a:schemeClr val="dk2"/>
                </a:solidFill>
                <a:latin typeface="Twentieth Century"/>
                <a:ea typeface="Twentieth Century"/>
                <a:cs typeface="Twentieth Century"/>
                <a:sym typeface="Twentieth Century"/>
              </a:defRPr>
            </a:lvl3pPr>
            <a:lvl4pPr indent="0" lvl="3" marL="0" algn="r">
              <a:spcBef>
                <a:spcPts val="0"/>
              </a:spcBef>
              <a:buNone/>
              <a:defRPr sz="800">
                <a:solidFill>
                  <a:schemeClr val="dk2"/>
                </a:solidFill>
                <a:latin typeface="Twentieth Century"/>
                <a:ea typeface="Twentieth Century"/>
                <a:cs typeface="Twentieth Century"/>
                <a:sym typeface="Twentieth Century"/>
              </a:defRPr>
            </a:lvl4pPr>
            <a:lvl5pPr indent="0" lvl="4" marL="0" algn="r">
              <a:spcBef>
                <a:spcPts val="0"/>
              </a:spcBef>
              <a:buNone/>
              <a:defRPr sz="800">
                <a:solidFill>
                  <a:schemeClr val="dk2"/>
                </a:solidFill>
                <a:latin typeface="Twentieth Century"/>
                <a:ea typeface="Twentieth Century"/>
                <a:cs typeface="Twentieth Century"/>
                <a:sym typeface="Twentieth Century"/>
              </a:defRPr>
            </a:lvl5pPr>
            <a:lvl6pPr indent="0" lvl="5" marL="0" algn="r">
              <a:spcBef>
                <a:spcPts val="0"/>
              </a:spcBef>
              <a:buNone/>
              <a:defRPr sz="800">
                <a:solidFill>
                  <a:schemeClr val="dk2"/>
                </a:solidFill>
                <a:latin typeface="Twentieth Century"/>
                <a:ea typeface="Twentieth Century"/>
                <a:cs typeface="Twentieth Century"/>
                <a:sym typeface="Twentieth Century"/>
              </a:defRPr>
            </a:lvl6pPr>
            <a:lvl7pPr indent="0" lvl="6" marL="0" algn="r">
              <a:spcBef>
                <a:spcPts val="0"/>
              </a:spcBef>
              <a:buNone/>
              <a:defRPr sz="800">
                <a:solidFill>
                  <a:schemeClr val="dk2"/>
                </a:solidFill>
                <a:latin typeface="Twentieth Century"/>
                <a:ea typeface="Twentieth Century"/>
                <a:cs typeface="Twentieth Century"/>
                <a:sym typeface="Twentieth Century"/>
              </a:defRPr>
            </a:lvl7pPr>
            <a:lvl8pPr indent="0" lvl="7" marL="0" algn="r">
              <a:spcBef>
                <a:spcPts val="0"/>
              </a:spcBef>
              <a:buNone/>
              <a:defRPr sz="800">
                <a:solidFill>
                  <a:schemeClr val="dk2"/>
                </a:solidFill>
                <a:latin typeface="Twentieth Century"/>
                <a:ea typeface="Twentieth Century"/>
                <a:cs typeface="Twentieth Century"/>
                <a:sym typeface="Twentieth Century"/>
              </a:defRPr>
            </a:lvl8pPr>
            <a:lvl9pPr indent="0" lvl="8" marL="0" algn="r">
              <a:spcBef>
                <a:spcPts val="0"/>
              </a:spcBef>
              <a:buNone/>
              <a:defRPr sz="800">
                <a:solidFill>
                  <a:schemeClr val="dk2"/>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2"/>
          <p:cNvSpPr/>
          <p:nvPr>
            <p:ph idx="3" type="pic"/>
          </p:nvPr>
        </p:nvSpPr>
        <p:spPr>
          <a:xfrm>
            <a:off x="778533" y="1803797"/>
            <a:ext cx="709500" cy="708300"/>
          </a:xfrm>
          <a:prstGeom prst="rect">
            <a:avLst/>
          </a:prstGeom>
          <a:noFill/>
          <a:ln>
            <a:noFill/>
          </a:ln>
        </p:spPr>
      </p:sp>
      <p:sp>
        <p:nvSpPr>
          <p:cNvPr id="84" name="Google Shape;84;p12"/>
          <p:cNvSpPr txBox="1"/>
          <p:nvPr>
            <p:ph idx="1" type="body"/>
          </p:nvPr>
        </p:nvSpPr>
        <p:spPr>
          <a:xfrm>
            <a:off x="1650580" y="1873532"/>
            <a:ext cx="2188500" cy="3036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2"/>
          <p:cNvSpPr txBox="1"/>
          <p:nvPr>
            <p:ph idx="4" type="body"/>
          </p:nvPr>
        </p:nvSpPr>
        <p:spPr>
          <a:xfrm>
            <a:off x="1650580" y="2191940"/>
            <a:ext cx="2188500" cy="303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12"/>
          <p:cNvSpPr/>
          <p:nvPr>
            <p:ph idx="5" type="pic"/>
          </p:nvPr>
        </p:nvSpPr>
        <p:spPr>
          <a:xfrm>
            <a:off x="778533" y="3016194"/>
            <a:ext cx="709500" cy="708300"/>
          </a:xfrm>
          <a:prstGeom prst="rect">
            <a:avLst/>
          </a:prstGeom>
          <a:noFill/>
          <a:ln>
            <a:noFill/>
          </a:ln>
        </p:spPr>
      </p:sp>
      <p:sp>
        <p:nvSpPr>
          <p:cNvPr id="87" name="Google Shape;87;p12"/>
          <p:cNvSpPr txBox="1"/>
          <p:nvPr>
            <p:ph idx="6" type="body"/>
          </p:nvPr>
        </p:nvSpPr>
        <p:spPr>
          <a:xfrm>
            <a:off x="1650580" y="3085929"/>
            <a:ext cx="2188500" cy="3036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 name="Google Shape;88;p12"/>
          <p:cNvSpPr txBox="1"/>
          <p:nvPr>
            <p:ph idx="7" type="body"/>
          </p:nvPr>
        </p:nvSpPr>
        <p:spPr>
          <a:xfrm>
            <a:off x="1650580" y="3404336"/>
            <a:ext cx="2188500" cy="303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12"/>
          <p:cNvSpPr/>
          <p:nvPr>
            <p:ph idx="8" type="pic"/>
          </p:nvPr>
        </p:nvSpPr>
        <p:spPr>
          <a:xfrm>
            <a:off x="4282699" y="1803797"/>
            <a:ext cx="709500" cy="708300"/>
          </a:xfrm>
          <a:prstGeom prst="rect">
            <a:avLst/>
          </a:prstGeom>
          <a:noFill/>
          <a:ln>
            <a:noFill/>
          </a:ln>
        </p:spPr>
      </p:sp>
      <p:sp>
        <p:nvSpPr>
          <p:cNvPr id="90" name="Google Shape;90;p12"/>
          <p:cNvSpPr txBox="1"/>
          <p:nvPr>
            <p:ph idx="9" type="body"/>
          </p:nvPr>
        </p:nvSpPr>
        <p:spPr>
          <a:xfrm>
            <a:off x="5154746" y="1873532"/>
            <a:ext cx="2188500" cy="3036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 name="Google Shape;91;p12"/>
          <p:cNvSpPr txBox="1"/>
          <p:nvPr>
            <p:ph idx="13" type="body"/>
          </p:nvPr>
        </p:nvSpPr>
        <p:spPr>
          <a:xfrm>
            <a:off x="5154746" y="2191940"/>
            <a:ext cx="2188500" cy="303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2" name="Google Shape;92;p12"/>
          <p:cNvSpPr/>
          <p:nvPr>
            <p:ph idx="14" type="pic"/>
          </p:nvPr>
        </p:nvSpPr>
        <p:spPr>
          <a:xfrm>
            <a:off x="4282699" y="3016194"/>
            <a:ext cx="709500" cy="708300"/>
          </a:xfrm>
          <a:prstGeom prst="rect">
            <a:avLst/>
          </a:prstGeom>
          <a:noFill/>
          <a:ln>
            <a:noFill/>
          </a:ln>
        </p:spPr>
      </p:sp>
      <p:sp>
        <p:nvSpPr>
          <p:cNvPr id="93" name="Google Shape;93;p12"/>
          <p:cNvSpPr txBox="1"/>
          <p:nvPr>
            <p:ph idx="15" type="body"/>
          </p:nvPr>
        </p:nvSpPr>
        <p:spPr>
          <a:xfrm>
            <a:off x="5154746" y="3085929"/>
            <a:ext cx="2188500" cy="3036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12"/>
          <p:cNvSpPr txBox="1"/>
          <p:nvPr>
            <p:ph idx="16" type="body"/>
          </p:nvPr>
        </p:nvSpPr>
        <p:spPr>
          <a:xfrm>
            <a:off x="5154746" y="3404336"/>
            <a:ext cx="2188500" cy="303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 name="Google Shape;95;p12"/>
          <p:cNvSpPr txBox="1"/>
          <p:nvPr>
            <p:ph type="ctrTitle"/>
          </p:nvPr>
        </p:nvSpPr>
        <p:spPr>
          <a:xfrm>
            <a:off x="687013" y="733806"/>
            <a:ext cx="6268200" cy="816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000"/>
              <a:buFont typeface="Arial"/>
              <a:buNone/>
              <a:defRPr sz="300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8">
  <p:cSld name="Meet the Team 8">
    <p:spTree>
      <p:nvGrpSpPr>
        <p:cNvPr id="96" name="Shape 96"/>
        <p:cNvGrpSpPr/>
        <p:nvPr/>
      </p:nvGrpSpPr>
      <p:grpSpPr>
        <a:xfrm>
          <a:off x="0" y="0"/>
          <a:ext cx="0" cy="0"/>
          <a:chOff x="0" y="0"/>
          <a:chExt cx="0" cy="0"/>
        </a:xfrm>
      </p:grpSpPr>
      <p:sp>
        <p:nvSpPr>
          <p:cNvPr id="97" name="Google Shape;97;p13"/>
          <p:cNvSpPr/>
          <p:nvPr>
            <p:ph idx="2" type="pic"/>
          </p:nvPr>
        </p:nvSpPr>
        <p:spPr>
          <a:xfrm>
            <a:off x="0" y="0"/>
            <a:ext cx="9144000" cy="5143500"/>
          </a:xfrm>
          <a:prstGeom prst="rect">
            <a:avLst/>
          </a:prstGeom>
          <a:solidFill>
            <a:srgbClr val="D7D7D7"/>
          </a:solidFill>
          <a:ln>
            <a:noFill/>
          </a:ln>
        </p:spPr>
      </p:sp>
      <p:sp>
        <p:nvSpPr>
          <p:cNvPr id="98" name="Google Shape;98;p13"/>
          <p:cNvSpPr txBox="1"/>
          <p:nvPr>
            <p:ph idx="10" type="dt"/>
          </p:nvPr>
        </p:nvSpPr>
        <p:spPr>
          <a:xfrm>
            <a:off x="285750" y="4767263"/>
            <a:ext cx="12981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9" name="Google Shape;99;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8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0" name="Google Shape;100;p13"/>
          <p:cNvSpPr txBox="1"/>
          <p:nvPr>
            <p:ph idx="12" type="sldNum"/>
          </p:nvPr>
        </p:nvSpPr>
        <p:spPr>
          <a:xfrm>
            <a:off x="7703507" y="4767263"/>
            <a:ext cx="1154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800">
                <a:solidFill>
                  <a:schemeClr val="dk2"/>
                </a:solidFill>
                <a:latin typeface="Twentieth Century"/>
                <a:ea typeface="Twentieth Century"/>
                <a:cs typeface="Twentieth Century"/>
                <a:sym typeface="Twentieth Century"/>
              </a:defRPr>
            </a:lvl1pPr>
            <a:lvl2pPr indent="0" lvl="1" marL="0" algn="r">
              <a:spcBef>
                <a:spcPts val="0"/>
              </a:spcBef>
              <a:buNone/>
              <a:defRPr sz="800">
                <a:solidFill>
                  <a:schemeClr val="dk2"/>
                </a:solidFill>
                <a:latin typeface="Twentieth Century"/>
                <a:ea typeface="Twentieth Century"/>
                <a:cs typeface="Twentieth Century"/>
                <a:sym typeface="Twentieth Century"/>
              </a:defRPr>
            </a:lvl2pPr>
            <a:lvl3pPr indent="0" lvl="2" marL="0" algn="r">
              <a:spcBef>
                <a:spcPts val="0"/>
              </a:spcBef>
              <a:buNone/>
              <a:defRPr sz="800">
                <a:solidFill>
                  <a:schemeClr val="dk2"/>
                </a:solidFill>
                <a:latin typeface="Twentieth Century"/>
                <a:ea typeface="Twentieth Century"/>
                <a:cs typeface="Twentieth Century"/>
                <a:sym typeface="Twentieth Century"/>
              </a:defRPr>
            </a:lvl3pPr>
            <a:lvl4pPr indent="0" lvl="3" marL="0" algn="r">
              <a:spcBef>
                <a:spcPts val="0"/>
              </a:spcBef>
              <a:buNone/>
              <a:defRPr sz="800">
                <a:solidFill>
                  <a:schemeClr val="dk2"/>
                </a:solidFill>
                <a:latin typeface="Twentieth Century"/>
                <a:ea typeface="Twentieth Century"/>
                <a:cs typeface="Twentieth Century"/>
                <a:sym typeface="Twentieth Century"/>
              </a:defRPr>
            </a:lvl4pPr>
            <a:lvl5pPr indent="0" lvl="4" marL="0" algn="r">
              <a:spcBef>
                <a:spcPts val="0"/>
              </a:spcBef>
              <a:buNone/>
              <a:defRPr sz="800">
                <a:solidFill>
                  <a:schemeClr val="dk2"/>
                </a:solidFill>
                <a:latin typeface="Twentieth Century"/>
                <a:ea typeface="Twentieth Century"/>
                <a:cs typeface="Twentieth Century"/>
                <a:sym typeface="Twentieth Century"/>
              </a:defRPr>
            </a:lvl5pPr>
            <a:lvl6pPr indent="0" lvl="5" marL="0" algn="r">
              <a:spcBef>
                <a:spcPts val="0"/>
              </a:spcBef>
              <a:buNone/>
              <a:defRPr sz="800">
                <a:solidFill>
                  <a:schemeClr val="dk2"/>
                </a:solidFill>
                <a:latin typeface="Twentieth Century"/>
                <a:ea typeface="Twentieth Century"/>
                <a:cs typeface="Twentieth Century"/>
                <a:sym typeface="Twentieth Century"/>
              </a:defRPr>
            </a:lvl6pPr>
            <a:lvl7pPr indent="0" lvl="6" marL="0" algn="r">
              <a:spcBef>
                <a:spcPts val="0"/>
              </a:spcBef>
              <a:buNone/>
              <a:defRPr sz="800">
                <a:solidFill>
                  <a:schemeClr val="dk2"/>
                </a:solidFill>
                <a:latin typeface="Twentieth Century"/>
                <a:ea typeface="Twentieth Century"/>
                <a:cs typeface="Twentieth Century"/>
                <a:sym typeface="Twentieth Century"/>
              </a:defRPr>
            </a:lvl7pPr>
            <a:lvl8pPr indent="0" lvl="7" marL="0" algn="r">
              <a:spcBef>
                <a:spcPts val="0"/>
              </a:spcBef>
              <a:buNone/>
              <a:defRPr sz="800">
                <a:solidFill>
                  <a:schemeClr val="dk2"/>
                </a:solidFill>
                <a:latin typeface="Twentieth Century"/>
                <a:ea typeface="Twentieth Century"/>
                <a:cs typeface="Twentieth Century"/>
                <a:sym typeface="Twentieth Century"/>
              </a:defRPr>
            </a:lvl8pPr>
            <a:lvl9pPr indent="0" lvl="8" marL="0" algn="r">
              <a:spcBef>
                <a:spcPts val="0"/>
              </a:spcBef>
              <a:buNone/>
              <a:defRPr sz="800">
                <a:solidFill>
                  <a:schemeClr val="dk2"/>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3"/>
          <p:cNvSpPr/>
          <p:nvPr>
            <p:ph idx="3" type="pic"/>
          </p:nvPr>
        </p:nvSpPr>
        <p:spPr>
          <a:xfrm>
            <a:off x="778533" y="1619369"/>
            <a:ext cx="693000" cy="691800"/>
          </a:xfrm>
          <a:prstGeom prst="rect">
            <a:avLst/>
          </a:prstGeom>
          <a:noFill/>
          <a:ln>
            <a:noFill/>
          </a:ln>
        </p:spPr>
      </p:sp>
      <p:sp>
        <p:nvSpPr>
          <p:cNvPr id="102" name="Google Shape;102;p13"/>
          <p:cNvSpPr txBox="1"/>
          <p:nvPr>
            <p:ph idx="1" type="body"/>
          </p:nvPr>
        </p:nvSpPr>
        <p:spPr>
          <a:xfrm>
            <a:off x="778533" y="2329241"/>
            <a:ext cx="1894800" cy="301800"/>
          </a:xfrm>
          <a:prstGeom prst="rect">
            <a:avLst/>
          </a:prstGeom>
          <a:noFill/>
          <a:ln>
            <a:noFill/>
          </a:ln>
        </p:spPr>
        <p:txBody>
          <a:bodyPr anchorCtr="0" anchor="b" bIns="34275" lIns="0" spcFirstLastPara="1" rIns="68575" wrap="square" tIns="34275">
            <a:noAutofit/>
          </a:bodyPr>
          <a:lstStyle>
            <a:lvl1pPr indent="-228600" lvl="0" marL="457200" algn="l">
              <a:lnSpc>
                <a:spcPct val="90000"/>
              </a:lnSpc>
              <a:spcBef>
                <a:spcPts val="800"/>
              </a:spcBef>
              <a:spcAft>
                <a:spcPts val="0"/>
              </a:spcAft>
              <a:buClr>
                <a:schemeClr val="lt1"/>
              </a:buClr>
              <a:buSzPts val="1200"/>
              <a:buNone/>
              <a:defRPr sz="12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 name="Google Shape;103;p13"/>
          <p:cNvSpPr txBox="1"/>
          <p:nvPr>
            <p:ph idx="4" type="body"/>
          </p:nvPr>
        </p:nvSpPr>
        <p:spPr>
          <a:xfrm>
            <a:off x="778533" y="2612898"/>
            <a:ext cx="1894800" cy="303600"/>
          </a:xfrm>
          <a:prstGeom prst="rect">
            <a:avLst/>
          </a:prstGeom>
          <a:noFill/>
          <a:ln>
            <a:noFill/>
          </a:ln>
        </p:spPr>
        <p:txBody>
          <a:bodyPr anchorCtr="0" anchor="t" bIns="34275" lIns="0" spcFirstLastPara="1" rIns="68575" wrap="square" tIns="34275">
            <a:no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 name="Google Shape;104;p13"/>
          <p:cNvSpPr/>
          <p:nvPr>
            <p:ph idx="5" type="pic"/>
          </p:nvPr>
        </p:nvSpPr>
        <p:spPr>
          <a:xfrm>
            <a:off x="2789438" y="1619369"/>
            <a:ext cx="693000" cy="691800"/>
          </a:xfrm>
          <a:prstGeom prst="rect">
            <a:avLst/>
          </a:prstGeom>
          <a:noFill/>
          <a:ln>
            <a:noFill/>
          </a:ln>
        </p:spPr>
      </p:sp>
      <p:sp>
        <p:nvSpPr>
          <p:cNvPr id="105" name="Google Shape;105;p13"/>
          <p:cNvSpPr txBox="1"/>
          <p:nvPr>
            <p:ph idx="6" type="body"/>
          </p:nvPr>
        </p:nvSpPr>
        <p:spPr>
          <a:xfrm>
            <a:off x="2789438" y="2329241"/>
            <a:ext cx="1894800" cy="301800"/>
          </a:xfrm>
          <a:prstGeom prst="rect">
            <a:avLst/>
          </a:prstGeom>
          <a:noFill/>
          <a:ln>
            <a:noFill/>
          </a:ln>
        </p:spPr>
        <p:txBody>
          <a:bodyPr anchorCtr="0" anchor="b" bIns="34275" lIns="0" spcFirstLastPara="1" rIns="68575" wrap="square" tIns="34275">
            <a:noAutofit/>
          </a:bodyPr>
          <a:lstStyle>
            <a:lvl1pPr indent="-228600" lvl="0" marL="457200" algn="l">
              <a:lnSpc>
                <a:spcPct val="90000"/>
              </a:lnSpc>
              <a:spcBef>
                <a:spcPts val="800"/>
              </a:spcBef>
              <a:spcAft>
                <a:spcPts val="0"/>
              </a:spcAft>
              <a:buClr>
                <a:schemeClr val="lt1"/>
              </a:buClr>
              <a:buSzPts val="1200"/>
              <a:buNone/>
              <a:defRPr sz="12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 name="Google Shape;106;p13"/>
          <p:cNvSpPr txBox="1"/>
          <p:nvPr>
            <p:ph idx="7" type="body"/>
          </p:nvPr>
        </p:nvSpPr>
        <p:spPr>
          <a:xfrm>
            <a:off x="2789438" y="2612898"/>
            <a:ext cx="1894800" cy="303600"/>
          </a:xfrm>
          <a:prstGeom prst="rect">
            <a:avLst/>
          </a:prstGeom>
          <a:noFill/>
          <a:ln>
            <a:noFill/>
          </a:ln>
        </p:spPr>
        <p:txBody>
          <a:bodyPr anchorCtr="0" anchor="t" bIns="34275" lIns="0" spcFirstLastPara="1" rIns="68575" wrap="square" tIns="34275">
            <a:no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 name="Google Shape;107;p13"/>
          <p:cNvSpPr/>
          <p:nvPr>
            <p:ph idx="8" type="pic"/>
          </p:nvPr>
        </p:nvSpPr>
        <p:spPr>
          <a:xfrm>
            <a:off x="4811966" y="1619369"/>
            <a:ext cx="693000" cy="691800"/>
          </a:xfrm>
          <a:prstGeom prst="rect">
            <a:avLst/>
          </a:prstGeom>
          <a:noFill/>
          <a:ln>
            <a:noFill/>
          </a:ln>
        </p:spPr>
      </p:sp>
      <p:sp>
        <p:nvSpPr>
          <p:cNvPr id="108" name="Google Shape;108;p13"/>
          <p:cNvSpPr txBox="1"/>
          <p:nvPr>
            <p:ph idx="9" type="body"/>
          </p:nvPr>
        </p:nvSpPr>
        <p:spPr>
          <a:xfrm>
            <a:off x="4811966" y="2329241"/>
            <a:ext cx="1894800" cy="301800"/>
          </a:xfrm>
          <a:prstGeom prst="rect">
            <a:avLst/>
          </a:prstGeom>
          <a:noFill/>
          <a:ln>
            <a:noFill/>
          </a:ln>
        </p:spPr>
        <p:txBody>
          <a:bodyPr anchorCtr="0" anchor="b" bIns="34275" lIns="0" spcFirstLastPara="1" rIns="68575" wrap="square" tIns="34275">
            <a:noAutofit/>
          </a:bodyPr>
          <a:lstStyle>
            <a:lvl1pPr indent="-228600" lvl="0" marL="457200" algn="l">
              <a:lnSpc>
                <a:spcPct val="90000"/>
              </a:lnSpc>
              <a:spcBef>
                <a:spcPts val="800"/>
              </a:spcBef>
              <a:spcAft>
                <a:spcPts val="0"/>
              </a:spcAft>
              <a:buClr>
                <a:schemeClr val="lt1"/>
              </a:buClr>
              <a:buSzPts val="1200"/>
              <a:buNone/>
              <a:defRPr sz="12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 name="Google Shape;109;p13"/>
          <p:cNvSpPr txBox="1"/>
          <p:nvPr>
            <p:ph idx="13" type="body"/>
          </p:nvPr>
        </p:nvSpPr>
        <p:spPr>
          <a:xfrm>
            <a:off x="4811966" y="2612898"/>
            <a:ext cx="1894800" cy="303600"/>
          </a:xfrm>
          <a:prstGeom prst="rect">
            <a:avLst/>
          </a:prstGeom>
          <a:noFill/>
          <a:ln>
            <a:noFill/>
          </a:ln>
        </p:spPr>
        <p:txBody>
          <a:bodyPr anchorCtr="0" anchor="t" bIns="34275" lIns="0" spcFirstLastPara="1" rIns="68575" wrap="square" tIns="34275">
            <a:no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 name="Google Shape;110;p13"/>
          <p:cNvSpPr/>
          <p:nvPr>
            <p:ph idx="14" type="pic"/>
          </p:nvPr>
        </p:nvSpPr>
        <p:spPr>
          <a:xfrm>
            <a:off x="6822872" y="1619369"/>
            <a:ext cx="693000" cy="691800"/>
          </a:xfrm>
          <a:prstGeom prst="rect">
            <a:avLst/>
          </a:prstGeom>
          <a:noFill/>
          <a:ln>
            <a:noFill/>
          </a:ln>
        </p:spPr>
      </p:sp>
      <p:sp>
        <p:nvSpPr>
          <p:cNvPr id="111" name="Google Shape;111;p13"/>
          <p:cNvSpPr txBox="1"/>
          <p:nvPr>
            <p:ph idx="15" type="body"/>
          </p:nvPr>
        </p:nvSpPr>
        <p:spPr>
          <a:xfrm>
            <a:off x="6822872" y="2329241"/>
            <a:ext cx="1894800" cy="301800"/>
          </a:xfrm>
          <a:prstGeom prst="rect">
            <a:avLst/>
          </a:prstGeom>
          <a:noFill/>
          <a:ln>
            <a:noFill/>
          </a:ln>
        </p:spPr>
        <p:txBody>
          <a:bodyPr anchorCtr="0" anchor="b" bIns="34275" lIns="0" spcFirstLastPara="1" rIns="68575" wrap="square" tIns="34275">
            <a:noAutofit/>
          </a:bodyPr>
          <a:lstStyle>
            <a:lvl1pPr indent="-228600" lvl="0" marL="457200" algn="l">
              <a:lnSpc>
                <a:spcPct val="90000"/>
              </a:lnSpc>
              <a:spcBef>
                <a:spcPts val="800"/>
              </a:spcBef>
              <a:spcAft>
                <a:spcPts val="0"/>
              </a:spcAft>
              <a:buClr>
                <a:schemeClr val="lt1"/>
              </a:buClr>
              <a:buSzPts val="1200"/>
              <a:buNone/>
              <a:defRPr sz="12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 name="Google Shape;112;p13"/>
          <p:cNvSpPr txBox="1"/>
          <p:nvPr>
            <p:ph idx="16" type="body"/>
          </p:nvPr>
        </p:nvSpPr>
        <p:spPr>
          <a:xfrm>
            <a:off x="6822872" y="2612898"/>
            <a:ext cx="1894800" cy="303600"/>
          </a:xfrm>
          <a:prstGeom prst="rect">
            <a:avLst/>
          </a:prstGeom>
          <a:noFill/>
          <a:ln>
            <a:noFill/>
          </a:ln>
        </p:spPr>
        <p:txBody>
          <a:bodyPr anchorCtr="0" anchor="t" bIns="34275" lIns="0" spcFirstLastPara="1" rIns="68575" wrap="square" tIns="34275">
            <a:no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 name="Google Shape;113;p13"/>
          <p:cNvSpPr/>
          <p:nvPr>
            <p:ph idx="17" type="pic"/>
          </p:nvPr>
        </p:nvSpPr>
        <p:spPr>
          <a:xfrm>
            <a:off x="778533" y="3148535"/>
            <a:ext cx="693000" cy="691800"/>
          </a:xfrm>
          <a:prstGeom prst="rect">
            <a:avLst/>
          </a:prstGeom>
          <a:noFill/>
          <a:ln>
            <a:noFill/>
          </a:ln>
        </p:spPr>
      </p:sp>
      <p:sp>
        <p:nvSpPr>
          <p:cNvPr id="114" name="Google Shape;114;p13"/>
          <p:cNvSpPr txBox="1"/>
          <p:nvPr>
            <p:ph idx="18" type="body"/>
          </p:nvPr>
        </p:nvSpPr>
        <p:spPr>
          <a:xfrm>
            <a:off x="778533" y="3858407"/>
            <a:ext cx="1894800" cy="301800"/>
          </a:xfrm>
          <a:prstGeom prst="rect">
            <a:avLst/>
          </a:prstGeom>
          <a:noFill/>
          <a:ln>
            <a:noFill/>
          </a:ln>
        </p:spPr>
        <p:txBody>
          <a:bodyPr anchorCtr="0" anchor="b" bIns="34275" lIns="0" spcFirstLastPara="1" rIns="68575" wrap="square" tIns="34275">
            <a:noAutofit/>
          </a:bodyPr>
          <a:lstStyle>
            <a:lvl1pPr indent="-228600" lvl="0" marL="457200" algn="l">
              <a:lnSpc>
                <a:spcPct val="90000"/>
              </a:lnSpc>
              <a:spcBef>
                <a:spcPts val="800"/>
              </a:spcBef>
              <a:spcAft>
                <a:spcPts val="0"/>
              </a:spcAft>
              <a:buClr>
                <a:schemeClr val="lt1"/>
              </a:buClr>
              <a:buSzPts val="1200"/>
              <a:buNone/>
              <a:defRPr sz="12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5" name="Google Shape;115;p13"/>
          <p:cNvSpPr txBox="1"/>
          <p:nvPr>
            <p:ph idx="19" type="body"/>
          </p:nvPr>
        </p:nvSpPr>
        <p:spPr>
          <a:xfrm>
            <a:off x="778533" y="4142232"/>
            <a:ext cx="1894800" cy="303600"/>
          </a:xfrm>
          <a:prstGeom prst="rect">
            <a:avLst/>
          </a:prstGeom>
          <a:noFill/>
          <a:ln>
            <a:noFill/>
          </a:ln>
        </p:spPr>
        <p:txBody>
          <a:bodyPr anchorCtr="0" anchor="t" bIns="34275" lIns="0" spcFirstLastPara="1" rIns="68575" wrap="square" tIns="34275">
            <a:no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13"/>
          <p:cNvSpPr/>
          <p:nvPr>
            <p:ph idx="20" type="pic"/>
          </p:nvPr>
        </p:nvSpPr>
        <p:spPr>
          <a:xfrm>
            <a:off x="2789438" y="3148535"/>
            <a:ext cx="693000" cy="691800"/>
          </a:xfrm>
          <a:prstGeom prst="rect">
            <a:avLst/>
          </a:prstGeom>
          <a:noFill/>
          <a:ln>
            <a:noFill/>
          </a:ln>
        </p:spPr>
      </p:sp>
      <p:sp>
        <p:nvSpPr>
          <p:cNvPr id="117" name="Google Shape;117;p13"/>
          <p:cNvSpPr txBox="1"/>
          <p:nvPr>
            <p:ph idx="21" type="body"/>
          </p:nvPr>
        </p:nvSpPr>
        <p:spPr>
          <a:xfrm>
            <a:off x="2789438" y="3858407"/>
            <a:ext cx="1894800" cy="301800"/>
          </a:xfrm>
          <a:prstGeom prst="rect">
            <a:avLst/>
          </a:prstGeom>
          <a:noFill/>
          <a:ln>
            <a:noFill/>
          </a:ln>
        </p:spPr>
        <p:txBody>
          <a:bodyPr anchorCtr="0" anchor="b" bIns="34275" lIns="0" spcFirstLastPara="1" rIns="68575" wrap="square" tIns="34275">
            <a:noAutofit/>
          </a:bodyPr>
          <a:lstStyle>
            <a:lvl1pPr indent="-228600" lvl="0" marL="457200" algn="l">
              <a:lnSpc>
                <a:spcPct val="90000"/>
              </a:lnSpc>
              <a:spcBef>
                <a:spcPts val="800"/>
              </a:spcBef>
              <a:spcAft>
                <a:spcPts val="0"/>
              </a:spcAft>
              <a:buClr>
                <a:schemeClr val="lt1"/>
              </a:buClr>
              <a:buSzPts val="1200"/>
              <a:buNone/>
              <a:defRPr sz="12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8" name="Google Shape;118;p13"/>
          <p:cNvSpPr txBox="1"/>
          <p:nvPr>
            <p:ph idx="22" type="body"/>
          </p:nvPr>
        </p:nvSpPr>
        <p:spPr>
          <a:xfrm>
            <a:off x="2789438" y="4142232"/>
            <a:ext cx="1894800" cy="303600"/>
          </a:xfrm>
          <a:prstGeom prst="rect">
            <a:avLst/>
          </a:prstGeom>
          <a:noFill/>
          <a:ln>
            <a:noFill/>
          </a:ln>
        </p:spPr>
        <p:txBody>
          <a:bodyPr anchorCtr="0" anchor="t" bIns="34275" lIns="0" spcFirstLastPara="1" rIns="68575" wrap="square" tIns="34275">
            <a:no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9" name="Google Shape;119;p13"/>
          <p:cNvSpPr/>
          <p:nvPr>
            <p:ph idx="23" type="pic"/>
          </p:nvPr>
        </p:nvSpPr>
        <p:spPr>
          <a:xfrm>
            <a:off x="4811966" y="3148535"/>
            <a:ext cx="693000" cy="691800"/>
          </a:xfrm>
          <a:prstGeom prst="rect">
            <a:avLst/>
          </a:prstGeom>
          <a:noFill/>
          <a:ln>
            <a:noFill/>
          </a:ln>
        </p:spPr>
      </p:sp>
      <p:sp>
        <p:nvSpPr>
          <p:cNvPr id="120" name="Google Shape;120;p13"/>
          <p:cNvSpPr txBox="1"/>
          <p:nvPr>
            <p:ph idx="24" type="body"/>
          </p:nvPr>
        </p:nvSpPr>
        <p:spPr>
          <a:xfrm>
            <a:off x="4811966" y="3858407"/>
            <a:ext cx="1894800" cy="301800"/>
          </a:xfrm>
          <a:prstGeom prst="rect">
            <a:avLst/>
          </a:prstGeom>
          <a:noFill/>
          <a:ln>
            <a:noFill/>
          </a:ln>
        </p:spPr>
        <p:txBody>
          <a:bodyPr anchorCtr="0" anchor="b" bIns="34275" lIns="0" spcFirstLastPara="1" rIns="68575" wrap="square" tIns="34275">
            <a:noAutofit/>
          </a:bodyPr>
          <a:lstStyle>
            <a:lvl1pPr indent="-228600" lvl="0" marL="457200" algn="l">
              <a:lnSpc>
                <a:spcPct val="90000"/>
              </a:lnSpc>
              <a:spcBef>
                <a:spcPts val="800"/>
              </a:spcBef>
              <a:spcAft>
                <a:spcPts val="0"/>
              </a:spcAft>
              <a:buClr>
                <a:schemeClr val="lt1"/>
              </a:buClr>
              <a:buSzPts val="1200"/>
              <a:buNone/>
              <a:defRPr sz="12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1" name="Google Shape;121;p13"/>
          <p:cNvSpPr txBox="1"/>
          <p:nvPr>
            <p:ph idx="25" type="body"/>
          </p:nvPr>
        </p:nvSpPr>
        <p:spPr>
          <a:xfrm>
            <a:off x="4811966" y="4142232"/>
            <a:ext cx="1894800" cy="303600"/>
          </a:xfrm>
          <a:prstGeom prst="rect">
            <a:avLst/>
          </a:prstGeom>
          <a:noFill/>
          <a:ln>
            <a:noFill/>
          </a:ln>
        </p:spPr>
        <p:txBody>
          <a:bodyPr anchorCtr="0" anchor="t" bIns="34275" lIns="0" spcFirstLastPara="1" rIns="68575" wrap="square" tIns="34275">
            <a:no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13"/>
          <p:cNvSpPr/>
          <p:nvPr>
            <p:ph idx="26" type="pic"/>
          </p:nvPr>
        </p:nvSpPr>
        <p:spPr>
          <a:xfrm>
            <a:off x="6822872" y="3148535"/>
            <a:ext cx="693000" cy="691800"/>
          </a:xfrm>
          <a:prstGeom prst="rect">
            <a:avLst/>
          </a:prstGeom>
          <a:noFill/>
          <a:ln>
            <a:noFill/>
          </a:ln>
        </p:spPr>
      </p:sp>
      <p:sp>
        <p:nvSpPr>
          <p:cNvPr id="123" name="Google Shape;123;p13"/>
          <p:cNvSpPr txBox="1"/>
          <p:nvPr>
            <p:ph idx="27" type="body"/>
          </p:nvPr>
        </p:nvSpPr>
        <p:spPr>
          <a:xfrm>
            <a:off x="6822872" y="3858407"/>
            <a:ext cx="1894800" cy="301800"/>
          </a:xfrm>
          <a:prstGeom prst="rect">
            <a:avLst/>
          </a:prstGeom>
          <a:noFill/>
          <a:ln>
            <a:noFill/>
          </a:ln>
        </p:spPr>
        <p:txBody>
          <a:bodyPr anchorCtr="0" anchor="b" bIns="34275" lIns="0" spcFirstLastPara="1" rIns="68575" wrap="square" tIns="34275">
            <a:noAutofit/>
          </a:bodyPr>
          <a:lstStyle>
            <a:lvl1pPr indent="-228600" lvl="0" marL="457200" algn="l">
              <a:lnSpc>
                <a:spcPct val="90000"/>
              </a:lnSpc>
              <a:spcBef>
                <a:spcPts val="800"/>
              </a:spcBef>
              <a:spcAft>
                <a:spcPts val="0"/>
              </a:spcAft>
              <a:buClr>
                <a:schemeClr val="lt1"/>
              </a:buClr>
              <a:buSzPts val="1200"/>
              <a:buNone/>
              <a:defRPr sz="12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4" name="Google Shape;124;p13"/>
          <p:cNvSpPr txBox="1"/>
          <p:nvPr>
            <p:ph idx="28" type="body"/>
          </p:nvPr>
        </p:nvSpPr>
        <p:spPr>
          <a:xfrm>
            <a:off x="6822872" y="4142232"/>
            <a:ext cx="1894800" cy="303600"/>
          </a:xfrm>
          <a:prstGeom prst="rect">
            <a:avLst/>
          </a:prstGeom>
          <a:noFill/>
          <a:ln>
            <a:noFill/>
          </a:ln>
        </p:spPr>
        <p:txBody>
          <a:bodyPr anchorCtr="0" anchor="t" bIns="34275" lIns="0" spcFirstLastPara="1" rIns="68575" wrap="square" tIns="34275">
            <a:no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chemeClr val="dk1"/>
              </a:buClr>
              <a:buSzPts val="1800"/>
              <a:buNone/>
              <a:defRPr>
                <a:latin typeface="Twentieth Century"/>
                <a:ea typeface="Twentieth Century"/>
                <a:cs typeface="Twentieth Century"/>
                <a:sym typeface="Twentieth Century"/>
              </a:defRPr>
            </a:lvl2pPr>
            <a:lvl3pPr indent="-228600" lvl="2" marL="1371600" algn="l">
              <a:lnSpc>
                <a:spcPct val="90000"/>
              </a:lnSpc>
              <a:spcBef>
                <a:spcPts val="400"/>
              </a:spcBef>
              <a:spcAft>
                <a:spcPts val="0"/>
              </a:spcAft>
              <a:buClr>
                <a:schemeClr val="dk1"/>
              </a:buClr>
              <a:buSzPts val="1500"/>
              <a:buNone/>
              <a:defRPr>
                <a:latin typeface="Twentieth Century"/>
                <a:ea typeface="Twentieth Century"/>
                <a:cs typeface="Twentieth Century"/>
                <a:sym typeface="Twentieth Century"/>
              </a:defRPr>
            </a:lvl3pPr>
            <a:lvl4pPr indent="-228600" lvl="3" marL="18288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4pPr>
            <a:lvl5pPr indent="-228600" lvl="4" marL="2286000" algn="l">
              <a:lnSpc>
                <a:spcPct val="90000"/>
              </a:lnSpc>
              <a:spcBef>
                <a:spcPts val="400"/>
              </a:spcBef>
              <a:spcAft>
                <a:spcPts val="0"/>
              </a:spcAft>
              <a:buClr>
                <a:schemeClr val="dk1"/>
              </a:buClr>
              <a:buSzPts val="1400"/>
              <a:buNone/>
              <a:defRPr>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5" name="Google Shape;125;p13"/>
          <p:cNvSpPr txBox="1"/>
          <p:nvPr>
            <p:ph type="ctrTitle"/>
          </p:nvPr>
        </p:nvSpPr>
        <p:spPr>
          <a:xfrm>
            <a:off x="687013" y="774954"/>
            <a:ext cx="6268200" cy="726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lt1"/>
              </a:buClr>
              <a:buSzPts val="3000"/>
              <a:buFont typeface="Arial"/>
              <a:buNone/>
              <a:defRPr sz="300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26" name="Shape 126"/>
        <p:cNvGrpSpPr/>
        <p:nvPr/>
      </p:nvGrpSpPr>
      <p:grpSpPr>
        <a:xfrm>
          <a:off x="0" y="0"/>
          <a:ext cx="0" cy="0"/>
          <a:chOff x="0" y="0"/>
          <a:chExt cx="0" cy="0"/>
        </a:xfrm>
      </p:grpSpPr>
      <p:sp>
        <p:nvSpPr>
          <p:cNvPr id="127" name="Google Shape;127;p14"/>
          <p:cNvSpPr txBox="1"/>
          <p:nvPr>
            <p:ph idx="10" type="dt"/>
          </p:nvPr>
        </p:nvSpPr>
        <p:spPr>
          <a:xfrm>
            <a:off x="285750" y="4767263"/>
            <a:ext cx="12981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8" name="Google Shape;128;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9" name="Google Shape;129;p14"/>
          <p:cNvSpPr txBox="1"/>
          <p:nvPr>
            <p:ph idx="12" type="sldNum"/>
          </p:nvPr>
        </p:nvSpPr>
        <p:spPr>
          <a:xfrm>
            <a:off x="7703507" y="4767263"/>
            <a:ext cx="1154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800">
                <a:solidFill>
                  <a:srgbClr val="888888"/>
                </a:solidFill>
                <a:latin typeface="Twentieth Century"/>
                <a:ea typeface="Twentieth Century"/>
                <a:cs typeface="Twentieth Century"/>
                <a:sym typeface="Twentieth Century"/>
              </a:defRPr>
            </a:lvl1pPr>
            <a:lvl2pPr indent="0" lvl="1" marL="0" algn="r">
              <a:spcBef>
                <a:spcPts val="0"/>
              </a:spcBef>
              <a:buNone/>
              <a:defRPr sz="800">
                <a:solidFill>
                  <a:srgbClr val="888888"/>
                </a:solidFill>
                <a:latin typeface="Twentieth Century"/>
                <a:ea typeface="Twentieth Century"/>
                <a:cs typeface="Twentieth Century"/>
                <a:sym typeface="Twentieth Century"/>
              </a:defRPr>
            </a:lvl2pPr>
            <a:lvl3pPr indent="0" lvl="2" marL="0" algn="r">
              <a:spcBef>
                <a:spcPts val="0"/>
              </a:spcBef>
              <a:buNone/>
              <a:defRPr sz="800">
                <a:solidFill>
                  <a:srgbClr val="888888"/>
                </a:solidFill>
                <a:latin typeface="Twentieth Century"/>
                <a:ea typeface="Twentieth Century"/>
                <a:cs typeface="Twentieth Century"/>
                <a:sym typeface="Twentieth Century"/>
              </a:defRPr>
            </a:lvl3pPr>
            <a:lvl4pPr indent="0" lvl="3" marL="0" algn="r">
              <a:spcBef>
                <a:spcPts val="0"/>
              </a:spcBef>
              <a:buNone/>
              <a:defRPr sz="800">
                <a:solidFill>
                  <a:srgbClr val="888888"/>
                </a:solidFill>
                <a:latin typeface="Twentieth Century"/>
                <a:ea typeface="Twentieth Century"/>
                <a:cs typeface="Twentieth Century"/>
                <a:sym typeface="Twentieth Century"/>
              </a:defRPr>
            </a:lvl4pPr>
            <a:lvl5pPr indent="0" lvl="4" marL="0" algn="r">
              <a:spcBef>
                <a:spcPts val="0"/>
              </a:spcBef>
              <a:buNone/>
              <a:defRPr sz="800">
                <a:solidFill>
                  <a:srgbClr val="888888"/>
                </a:solidFill>
                <a:latin typeface="Twentieth Century"/>
                <a:ea typeface="Twentieth Century"/>
                <a:cs typeface="Twentieth Century"/>
                <a:sym typeface="Twentieth Century"/>
              </a:defRPr>
            </a:lvl5pPr>
            <a:lvl6pPr indent="0" lvl="5" marL="0" algn="r">
              <a:spcBef>
                <a:spcPts val="0"/>
              </a:spcBef>
              <a:buNone/>
              <a:defRPr sz="800">
                <a:solidFill>
                  <a:srgbClr val="888888"/>
                </a:solidFill>
                <a:latin typeface="Twentieth Century"/>
                <a:ea typeface="Twentieth Century"/>
                <a:cs typeface="Twentieth Century"/>
                <a:sym typeface="Twentieth Century"/>
              </a:defRPr>
            </a:lvl6pPr>
            <a:lvl7pPr indent="0" lvl="6" marL="0" algn="r">
              <a:spcBef>
                <a:spcPts val="0"/>
              </a:spcBef>
              <a:buNone/>
              <a:defRPr sz="800">
                <a:solidFill>
                  <a:srgbClr val="888888"/>
                </a:solidFill>
                <a:latin typeface="Twentieth Century"/>
                <a:ea typeface="Twentieth Century"/>
                <a:cs typeface="Twentieth Century"/>
                <a:sym typeface="Twentieth Century"/>
              </a:defRPr>
            </a:lvl7pPr>
            <a:lvl8pPr indent="0" lvl="7" marL="0" algn="r">
              <a:spcBef>
                <a:spcPts val="0"/>
              </a:spcBef>
              <a:buNone/>
              <a:defRPr sz="800">
                <a:solidFill>
                  <a:srgbClr val="888888"/>
                </a:solidFill>
                <a:latin typeface="Twentieth Century"/>
                <a:ea typeface="Twentieth Century"/>
                <a:cs typeface="Twentieth Century"/>
                <a:sym typeface="Twentieth Century"/>
              </a:defRPr>
            </a:lvl8pPr>
            <a:lvl9pPr indent="0" lvl="8" marL="0" algn="r">
              <a:spcBef>
                <a:spcPts val="0"/>
              </a:spcBef>
              <a:buNone/>
              <a:defRPr sz="800">
                <a:solidFill>
                  <a:srgbClr val="888888"/>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
        <p:nvSpPr>
          <p:cNvPr id="130" name="Google Shape;130;p14"/>
          <p:cNvSpPr txBox="1"/>
          <p:nvPr>
            <p:ph type="title"/>
          </p:nvPr>
        </p:nvSpPr>
        <p:spPr>
          <a:xfrm>
            <a:off x="687012" y="737839"/>
            <a:ext cx="6335700" cy="806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3000"/>
              <a:buFont typeface="Arial"/>
              <a:buNone/>
              <a:defRPr sz="3000">
                <a:solidFill>
                  <a:schemeClr val="dk2"/>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131" name="Shape 131"/>
        <p:cNvGrpSpPr/>
        <p:nvPr/>
      </p:nvGrpSpPr>
      <p:grpSpPr>
        <a:xfrm>
          <a:off x="0" y="0"/>
          <a:ext cx="0" cy="0"/>
          <a:chOff x="0" y="0"/>
          <a:chExt cx="0" cy="0"/>
        </a:xfrm>
      </p:grpSpPr>
      <p:sp>
        <p:nvSpPr>
          <p:cNvPr id="132" name="Google Shape;132;p15"/>
          <p:cNvSpPr/>
          <p:nvPr/>
        </p:nvSpPr>
        <p:spPr>
          <a:xfrm>
            <a:off x="520261" y="1714500"/>
            <a:ext cx="8623800" cy="2562300"/>
          </a:xfrm>
          <a:prstGeom prst="rect">
            <a:avLst/>
          </a:prstGeom>
          <a:gradFill>
            <a:gsLst>
              <a:gs pos="0">
                <a:schemeClr val="accent2"/>
              </a:gs>
              <a:gs pos="100000">
                <a:schemeClr val="accent3"/>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Twentieth Century"/>
              <a:ea typeface="Twentieth Century"/>
              <a:cs typeface="Twentieth Century"/>
              <a:sym typeface="Twentieth Century"/>
            </a:endParaRPr>
          </a:p>
        </p:txBody>
      </p:sp>
      <p:sp>
        <p:nvSpPr>
          <p:cNvPr id="133" name="Google Shape;133;p15"/>
          <p:cNvSpPr/>
          <p:nvPr>
            <p:ph idx="2" type="pic"/>
          </p:nvPr>
        </p:nvSpPr>
        <p:spPr>
          <a:xfrm>
            <a:off x="0" y="0"/>
            <a:ext cx="6400800" cy="5143500"/>
          </a:xfrm>
          <a:prstGeom prst="rect">
            <a:avLst/>
          </a:prstGeom>
          <a:noFill/>
          <a:ln>
            <a:noFill/>
          </a:ln>
        </p:spPr>
      </p:sp>
      <p:sp>
        <p:nvSpPr>
          <p:cNvPr id="134" name="Google Shape;134;p15"/>
          <p:cNvSpPr txBox="1"/>
          <p:nvPr>
            <p:ph idx="10" type="dt"/>
          </p:nvPr>
        </p:nvSpPr>
        <p:spPr>
          <a:xfrm>
            <a:off x="285750" y="4767263"/>
            <a:ext cx="12981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8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6" name="Google Shape;136;p15"/>
          <p:cNvSpPr txBox="1"/>
          <p:nvPr>
            <p:ph idx="12" type="sldNum"/>
          </p:nvPr>
        </p:nvSpPr>
        <p:spPr>
          <a:xfrm>
            <a:off x="7703507" y="4767263"/>
            <a:ext cx="1154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800">
                <a:solidFill>
                  <a:srgbClr val="888888"/>
                </a:solidFill>
                <a:latin typeface="Twentieth Century"/>
                <a:ea typeface="Twentieth Century"/>
                <a:cs typeface="Twentieth Century"/>
                <a:sym typeface="Twentieth Century"/>
              </a:defRPr>
            </a:lvl1pPr>
            <a:lvl2pPr indent="0" lvl="1" marL="0" algn="r">
              <a:spcBef>
                <a:spcPts val="0"/>
              </a:spcBef>
              <a:buNone/>
              <a:defRPr sz="800">
                <a:solidFill>
                  <a:srgbClr val="888888"/>
                </a:solidFill>
                <a:latin typeface="Twentieth Century"/>
                <a:ea typeface="Twentieth Century"/>
                <a:cs typeface="Twentieth Century"/>
                <a:sym typeface="Twentieth Century"/>
              </a:defRPr>
            </a:lvl2pPr>
            <a:lvl3pPr indent="0" lvl="2" marL="0" algn="r">
              <a:spcBef>
                <a:spcPts val="0"/>
              </a:spcBef>
              <a:buNone/>
              <a:defRPr sz="800">
                <a:solidFill>
                  <a:srgbClr val="888888"/>
                </a:solidFill>
                <a:latin typeface="Twentieth Century"/>
                <a:ea typeface="Twentieth Century"/>
                <a:cs typeface="Twentieth Century"/>
                <a:sym typeface="Twentieth Century"/>
              </a:defRPr>
            </a:lvl3pPr>
            <a:lvl4pPr indent="0" lvl="3" marL="0" algn="r">
              <a:spcBef>
                <a:spcPts val="0"/>
              </a:spcBef>
              <a:buNone/>
              <a:defRPr sz="800">
                <a:solidFill>
                  <a:srgbClr val="888888"/>
                </a:solidFill>
                <a:latin typeface="Twentieth Century"/>
                <a:ea typeface="Twentieth Century"/>
                <a:cs typeface="Twentieth Century"/>
                <a:sym typeface="Twentieth Century"/>
              </a:defRPr>
            </a:lvl4pPr>
            <a:lvl5pPr indent="0" lvl="4" marL="0" algn="r">
              <a:spcBef>
                <a:spcPts val="0"/>
              </a:spcBef>
              <a:buNone/>
              <a:defRPr sz="800">
                <a:solidFill>
                  <a:srgbClr val="888888"/>
                </a:solidFill>
                <a:latin typeface="Twentieth Century"/>
                <a:ea typeface="Twentieth Century"/>
                <a:cs typeface="Twentieth Century"/>
                <a:sym typeface="Twentieth Century"/>
              </a:defRPr>
            </a:lvl5pPr>
            <a:lvl6pPr indent="0" lvl="5" marL="0" algn="r">
              <a:spcBef>
                <a:spcPts val="0"/>
              </a:spcBef>
              <a:buNone/>
              <a:defRPr sz="800">
                <a:solidFill>
                  <a:srgbClr val="888888"/>
                </a:solidFill>
                <a:latin typeface="Twentieth Century"/>
                <a:ea typeface="Twentieth Century"/>
                <a:cs typeface="Twentieth Century"/>
                <a:sym typeface="Twentieth Century"/>
              </a:defRPr>
            </a:lvl6pPr>
            <a:lvl7pPr indent="0" lvl="6" marL="0" algn="r">
              <a:spcBef>
                <a:spcPts val="0"/>
              </a:spcBef>
              <a:buNone/>
              <a:defRPr sz="800">
                <a:solidFill>
                  <a:srgbClr val="888888"/>
                </a:solidFill>
                <a:latin typeface="Twentieth Century"/>
                <a:ea typeface="Twentieth Century"/>
                <a:cs typeface="Twentieth Century"/>
                <a:sym typeface="Twentieth Century"/>
              </a:defRPr>
            </a:lvl7pPr>
            <a:lvl8pPr indent="0" lvl="7" marL="0" algn="r">
              <a:spcBef>
                <a:spcPts val="0"/>
              </a:spcBef>
              <a:buNone/>
              <a:defRPr sz="800">
                <a:solidFill>
                  <a:srgbClr val="888888"/>
                </a:solidFill>
                <a:latin typeface="Twentieth Century"/>
                <a:ea typeface="Twentieth Century"/>
                <a:cs typeface="Twentieth Century"/>
                <a:sym typeface="Twentieth Century"/>
              </a:defRPr>
            </a:lvl8pPr>
            <a:lvl9pPr indent="0" lvl="8" marL="0" algn="r">
              <a:spcBef>
                <a:spcPts val="0"/>
              </a:spcBef>
              <a:buNone/>
              <a:defRPr sz="800">
                <a:solidFill>
                  <a:srgbClr val="888888"/>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15"/>
          <p:cNvSpPr txBox="1"/>
          <p:nvPr>
            <p:ph idx="1" type="body"/>
          </p:nvPr>
        </p:nvSpPr>
        <p:spPr>
          <a:xfrm>
            <a:off x="3495802" y="1990724"/>
            <a:ext cx="2374200" cy="20289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lt1"/>
              </a:buClr>
              <a:buSzPts val="1500"/>
              <a:buNone/>
              <a:defRPr sz="1500" cap="none">
                <a:solidFill>
                  <a:schemeClr val="lt1"/>
                </a:solidFill>
                <a:latin typeface="Twentieth Century"/>
                <a:ea typeface="Twentieth Century"/>
                <a:cs typeface="Twentieth Century"/>
                <a:sym typeface="Twentieth Century"/>
              </a:defRPr>
            </a:lvl1pPr>
            <a:lvl2pPr indent="-228600" lvl="1" marL="914400" algn="l">
              <a:lnSpc>
                <a:spcPct val="9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2pPr>
            <a:lvl3pPr indent="-228600" lvl="2" marL="1371600" algn="l">
              <a:lnSpc>
                <a:spcPct val="10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3pPr>
            <a:lvl4pPr indent="-228600" lvl="3" marL="1828800" algn="l">
              <a:lnSpc>
                <a:spcPct val="10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4pPr>
            <a:lvl5pPr indent="-228600" lvl="4" marL="2286000" algn="l">
              <a:lnSpc>
                <a:spcPct val="10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p15"/>
          <p:cNvSpPr txBox="1"/>
          <p:nvPr>
            <p:ph idx="3" type="body"/>
          </p:nvPr>
        </p:nvSpPr>
        <p:spPr>
          <a:xfrm>
            <a:off x="6086349" y="1990724"/>
            <a:ext cx="2374200" cy="20289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lt1"/>
              </a:buClr>
              <a:buSzPts val="1500"/>
              <a:buNone/>
              <a:defRPr sz="1500" cap="none">
                <a:solidFill>
                  <a:schemeClr val="lt1"/>
                </a:solidFill>
                <a:latin typeface="Twentieth Century"/>
                <a:ea typeface="Twentieth Century"/>
                <a:cs typeface="Twentieth Century"/>
                <a:sym typeface="Twentieth Century"/>
              </a:defRPr>
            </a:lvl1pPr>
            <a:lvl2pPr indent="-228600" lvl="1" marL="914400" algn="l">
              <a:lnSpc>
                <a:spcPct val="9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2pPr>
            <a:lvl3pPr indent="-228600" lvl="2" marL="1371600" algn="l">
              <a:lnSpc>
                <a:spcPct val="10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3pPr>
            <a:lvl4pPr indent="-228600" lvl="3" marL="1828800" algn="l">
              <a:lnSpc>
                <a:spcPct val="10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4pPr>
            <a:lvl5pPr indent="-228600" lvl="4" marL="2286000" algn="l">
              <a:lnSpc>
                <a:spcPct val="10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9" name="Google Shape;139;p15"/>
          <p:cNvSpPr txBox="1"/>
          <p:nvPr>
            <p:ph idx="4" type="body"/>
          </p:nvPr>
        </p:nvSpPr>
        <p:spPr>
          <a:xfrm>
            <a:off x="914274" y="1990724"/>
            <a:ext cx="2374200" cy="20289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lt1"/>
              </a:buClr>
              <a:buSzPts val="1500"/>
              <a:buNone/>
              <a:defRPr sz="1500" cap="none">
                <a:solidFill>
                  <a:schemeClr val="lt1"/>
                </a:solidFill>
                <a:latin typeface="Twentieth Century"/>
                <a:ea typeface="Twentieth Century"/>
                <a:cs typeface="Twentieth Century"/>
                <a:sym typeface="Twentieth Century"/>
              </a:defRPr>
            </a:lvl1pPr>
            <a:lvl2pPr indent="-228600" lvl="1" marL="914400" algn="l">
              <a:lnSpc>
                <a:spcPct val="9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2pPr>
            <a:lvl3pPr indent="-228600" lvl="2" marL="1371600" algn="l">
              <a:lnSpc>
                <a:spcPct val="10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3pPr>
            <a:lvl4pPr indent="-228600" lvl="3" marL="1828800" algn="l">
              <a:lnSpc>
                <a:spcPct val="10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4pPr>
            <a:lvl5pPr indent="-228600" lvl="4" marL="2286000" algn="l">
              <a:lnSpc>
                <a:spcPct val="100000"/>
              </a:lnSpc>
              <a:spcBef>
                <a:spcPts val="800"/>
              </a:spcBef>
              <a:spcAft>
                <a:spcPts val="0"/>
              </a:spcAft>
              <a:buClr>
                <a:schemeClr val="lt1"/>
              </a:buClr>
              <a:buSzPts val="1400"/>
              <a:buNone/>
              <a:defRPr sz="1400">
                <a:solidFill>
                  <a:schemeClr val="lt1"/>
                </a:solidFill>
                <a:latin typeface="Twentieth Century"/>
                <a:ea typeface="Twentieth Century"/>
                <a:cs typeface="Twentieth Century"/>
                <a:sym typeface="Twentieth Century"/>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40" name="Google Shape;140;p15"/>
          <p:cNvCxnSpPr/>
          <p:nvPr/>
        </p:nvCxnSpPr>
        <p:spPr>
          <a:xfrm>
            <a:off x="5331177" y="0"/>
            <a:ext cx="1150500" cy="4568400"/>
          </a:xfrm>
          <a:prstGeom prst="straightConnector1">
            <a:avLst/>
          </a:prstGeom>
          <a:noFill/>
          <a:ln cap="flat" cmpd="sng" w="9525">
            <a:solidFill>
              <a:schemeClr val="accent3"/>
            </a:solidFill>
            <a:prstDash val="solid"/>
            <a:miter lim="800000"/>
            <a:headEnd len="sm" w="sm" type="none"/>
            <a:tailEnd len="sm" w="sm" type="none"/>
          </a:ln>
        </p:spPr>
      </p:cxnSp>
      <p:sp>
        <p:nvSpPr>
          <p:cNvPr id="141" name="Google Shape;141;p15"/>
          <p:cNvSpPr txBox="1"/>
          <p:nvPr>
            <p:ph type="ctrTitle"/>
          </p:nvPr>
        </p:nvSpPr>
        <p:spPr>
          <a:xfrm>
            <a:off x="520263" y="659727"/>
            <a:ext cx="4721100" cy="905100"/>
          </a:xfrm>
          <a:prstGeom prst="rect">
            <a:avLst/>
          </a:prstGeom>
          <a:solidFill>
            <a:schemeClr val="accent2"/>
          </a:solid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lt1"/>
              </a:buClr>
              <a:buSzPts val="3000"/>
              <a:buFont typeface="Arial"/>
              <a:buNone/>
              <a:defRPr sz="300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2" name="Shape 142"/>
        <p:cNvGrpSpPr/>
        <p:nvPr/>
      </p:nvGrpSpPr>
      <p:grpSpPr>
        <a:xfrm>
          <a:off x="0" y="0"/>
          <a:ext cx="0" cy="0"/>
          <a:chOff x="0" y="0"/>
          <a:chExt cx="0" cy="0"/>
        </a:xfrm>
      </p:grpSpPr>
      <p:sp>
        <p:nvSpPr>
          <p:cNvPr id="143" name="Google Shape;143;p16"/>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44" name="Google Shape;144;p16"/>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45" name="Google Shape;145;p1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6" name="Shape 146"/>
        <p:cNvGrpSpPr/>
        <p:nvPr/>
      </p:nvGrpSpPr>
      <p:grpSpPr>
        <a:xfrm>
          <a:off x="0" y="0"/>
          <a:ext cx="0" cy="0"/>
          <a:chOff x="0" y="0"/>
          <a:chExt cx="0" cy="0"/>
        </a:xfrm>
      </p:grpSpPr>
      <p:sp>
        <p:nvSpPr>
          <p:cNvPr id="147" name="Google Shape;147;p17"/>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a:spcBef>
                <a:spcPts val="0"/>
              </a:spcBef>
              <a:spcAft>
                <a:spcPts val="0"/>
              </a:spcAft>
              <a:buSzPts val="3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8" name="Google Shape;148;p17"/>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61950" lvl="0" marL="457200">
              <a:spcBef>
                <a:spcPts val="800"/>
              </a:spcBef>
              <a:spcAft>
                <a:spcPts val="0"/>
              </a:spcAft>
              <a:buSzPts val="2100"/>
              <a:buChar char="•"/>
              <a:defRPr/>
            </a:lvl1pPr>
            <a:lvl2pPr indent="-342900" lvl="1" marL="914400">
              <a:spcBef>
                <a:spcPts val="400"/>
              </a:spcBef>
              <a:spcAft>
                <a:spcPts val="0"/>
              </a:spcAft>
              <a:buSzPts val="1800"/>
              <a:buChar char="•"/>
              <a:defRPr/>
            </a:lvl2pPr>
            <a:lvl3pPr indent="-323850" lvl="2" marL="1371600">
              <a:spcBef>
                <a:spcPts val="400"/>
              </a:spcBef>
              <a:spcAft>
                <a:spcPts val="0"/>
              </a:spcAft>
              <a:buSzPts val="1500"/>
              <a:buChar char="•"/>
              <a:defRPr/>
            </a:lvl3pPr>
            <a:lvl4pPr indent="-317500" lvl="3" marL="1828800">
              <a:spcBef>
                <a:spcPts val="400"/>
              </a:spcBef>
              <a:spcAft>
                <a:spcPts val="0"/>
              </a:spcAft>
              <a:buSzPts val="1400"/>
              <a:buChar char="•"/>
              <a:defRPr/>
            </a:lvl4pPr>
            <a:lvl5pPr indent="-317500" lvl="4" marL="2286000">
              <a:spcBef>
                <a:spcPts val="400"/>
              </a:spcBef>
              <a:spcAft>
                <a:spcPts val="0"/>
              </a:spcAft>
              <a:buSzPts val="1400"/>
              <a:buChar char="•"/>
              <a:defRPr/>
            </a:lvl5pPr>
            <a:lvl6pPr indent="-317500" lvl="5" marL="2743200">
              <a:spcBef>
                <a:spcPts val="400"/>
              </a:spcBef>
              <a:spcAft>
                <a:spcPts val="0"/>
              </a:spcAft>
              <a:buSzPts val="1400"/>
              <a:buChar char="•"/>
              <a:defRPr/>
            </a:lvl6pPr>
            <a:lvl7pPr indent="-317500" lvl="6" marL="3200400">
              <a:spcBef>
                <a:spcPts val="400"/>
              </a:spcBef>
              <a:spcAft>
                <a:spcPts val="0"/>
              </a:spcAft>
              <a:buSzPts val="1400"/>
              <a:buChar char="•"/>
              <a:defRPr/>
            </a:lvl7pPr>
            <a:lvl8pPr indent="-317500" lvl="7" marL="3657600">
              <a:spcBef>
                <a:spcPts val="400"/>
              </a:spcBef>
              <a:spcAft>
                <a:spcPts val="0"/>
              </a:spcAft>
              <a:buSzPts val="1400"/>
              <a:buChar char="•"/>
              <a:defRPr/>
            </a:lvl8pPr>
            <a:lvl9pPr indent="-317500" lvl="8" marL="4114800">
              <a:spcBef>
                <a:spcPts val="400"/>
              </a:spcBef>
              <a:spcAft>
                <a:spcPts val="0"/>
              </a:spcAft>
              <a:buSzPts val="1400"/>
              <a:buChar char="•"/>
              <a:defRPr/>
            </a:lvl9pPr>
          </a:lstStyle>
          <a:p/>
        </p:txBody>
      </p:sp>
      <p:sp>
        <p:nvSpPr>
          <p:cNvPr id="149" name="Google Shape;149;p1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type="titleOnly">
  <p:cSld name="TITLE_ONLY">
    <p:spTree>
      <p:nvGrpSpPr>
        <p:cNvPr id="20" name="Shape 20"/>
        <p:cNvGrpSpPr/>
        <p:nvPr/>
      </p:nvGrpSpPr>
      <p:grpSpPr>
        <a:xfrm>
          <a:off x="0" y="0"/>
          <a:ext cx="0" cy="0"/>
          <a:chOff x="0" y="0"/>
          <a:chExt cx="0" cy="0"/>
        </a:xfrm>
      </p:grpSpPr>
      <p:sp>
        <p:nvSpPr>
          <p:cNvPr id="21" name="Google Shape;21;p3"/>
          <p:cNvSpPr txBox="1"/>
          <p:nvPr>
            <p:ph type="title"/>
          </p:nvPr>
        </p:nvSpPr>
        <p:spPr>
          <a:xfrm>
            <a:off x="687012" y="737839"/>
            <a:ext cx="6335700" cy="806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3000"/>
              <a:buFont typeface="Arial"/>
              <a:buNone/>
              <a:defRPr sz="3000">
                <a:solidFill>
                  <a:schemeClr val="dk2"/>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 name="Google Shape;22;p3"/>
          <p:cNvSpPr txBox="1"/>
          <p:nvPr>
            <p:ph idx="10" type="dt"/>
          </p:nvPr>
        </p:nvSpPr>
        <p:spPr>
          <a:xfrm>
            <a:off x="285750" y="4767263"/>
            <a:ext cx="12981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 name="Google Shape;23;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 name="Google Shape;24;p3"/>
          <p:cNvSpPr txBox="1"/>
          <p:nvPr>
            <p:ph idx="12" type="sldNum"/>
          </p:nvPr>
        </p:nvSpPr>
        <p:spPr>
          <a:xfrm>
            <a:off x="7703507" y="4767263"/>
            <a:ext cx="1154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888888"/>
                </a:solidFill>
                <a:latin typeface="Twentieth Century"/>
                <a:ea typeface="Twentieth Century"/>
                <a:cs typeface="Twentieth Century"/>
                <a:sym typeface="Twentieth Century"/>
              </a:defRPr>
            </a:lvl1pPr>
            <a:lvl2pPr indent="0" lvl="1" marL="0" algn="r">
              <a:spcBef>
                <a:spcPts val="0"/>
              </a:spcBef>
              <a:buNone/>
              <a:defRPr b="0" i="0" sz="800" u="none" cap="none" strike="noStrike">
                <a:solidFill>
                  <a:srgbClr val="888888"/>
                </a:solidFill>
                <a:latin typeface="Twentieth Century"/>
                <a:ea typeface="Twentieth Century"/>
                <a:cs typeface="Twentieth Century"/>
                <a:sym typeface="Twentieth Century"/>
              </a:defRPr>
            </a:lvl2pPr>
            <a:lvl3pPr indent="0" lvl="2" marL="0" algn="r">
              <a:spcBef>
                <a:spcPts val="0"/>
              </a:spcBef>
              <a:buNone/>
              <a:defRPr b="0" i="0" sz="800" u="none" cap="none" strike="noStrike">
                <a:solidFill>
                  <a:srgbClr val="888888"/>
                </a:solidFill>
                <a:latin typeface="Twentieth Century"/>
                <a:ea typeface="Twentieth Century"/>
                <a:cs typeface="Twentieth Century"/>
                <a:sym typeface="Twentieth Century"/>
              </a:defRPr>
            </a:lvl3pPr>
            <a:lvl4pPr indent="0" lvl="3" marL="0" algn="r">
              <a:spcBef>
                <a:spcPts val="0"/>
              </a:spcBef>
              <a:buNone/>
              <a:defRPr b="0" i="0" sz="800" u="none" cap="none" strike="noStrike">
                <a:solidFill>
                  <a:srgbClr val="888888"/>
                </a:solidFill>
                <a:latin typeface="Twentieth Century"/>
                <a:ea typeface="Twentieth Century"/>
                <a:cs typeface="Twentieth Century"/>
                <a:sym typeface="Twentieth Century"/>
              </a:defRPr>
            </a:lvl4pPr>
            <a:lvl5pPr indent="0" lvl="4" marL="0" algn="r">
              <a:spcBef>
                <a:spcPts val="0"/>
              </a:spcBef>
              <a:buNone/>
              <a:defRPr b="0" i="0" sz="800" u="none" cap="none" strike="noStrike">
                <a:solidFill>
                  <a:srgbClr val="888888"/>
                </a:solidFill>
                <a:latin typeface="Twentieth Century"/>
                <a:ea typeface="Twentieth Century"/>
                <a:cs typeface="Twentieth Century"/>
                <a:sym typeface="Twentieth Century"/>
              </a:defRPr>
            </a:lvl5pPr>
            <a:lvl6pPr indent="0" lvl="5" marL="0" algn="r">
              <a:spcBef>
                <a:spcPts val="0"/>
              </a:spcBef>
              <a:buNone/>
              <a:defRPr b="0" i="0" sz="800" u="none" cap="none" strike="noStrike">
                <a:solidFill>
                  <a:srgbClr val="888888"/>
                </a:solidFill>
                <a:latin typeface="Twentieth Century"/>
                <a:ea typeface="Twentieth Century"/>
                <a:cs typeface="Twentieth Century"/>
                <a:sym typeface="Twentieth Century"/>
              </a:defRPr>
            </a:lvl6pPr>
            <a:lvl7pPr indent="0" lvl="6" marL="0" algn="r">
              <a:spcBef>
                <a:spcPts val="0"/>
              </a:spcBef>
              <a:buNone/>
              <a:defRPr b="0" i="0" sz="800" u="none" cap="none" strike="noStrike">
                <a:solidFill>
                  <a:srgbClr val="888888"/>
                </a:solidFill>
                <a:latin typeface="Twentieth Century"/>
                <a:ea typeface="Twentieth Century"/>
                <a:cs typeface="Twentieth Century"/>
                <a:sym typeface="Twentieth Century"/>
              </a:defRPr>
            </a:lvl7pPr>
            <a:lvl8pPr indent="0" lvl="7" marL="0" algn="r">
              <a:spcBef>
                <a:spcPts val="0"/>
              </a:spcBef>
              <a:buNone/>
              <a:defRPr b="0" i="0" sz="800" u="none" cap="none" strike="noStrike">
                <a:solidFill>
                  <a:srgbClr val="888888"/>
                </a:solidFill>
                <a:latin typeface="Twentieth Century"/>
                <a:ea typeface="Twentieth Century"/>
                <a:cs typeface="Twentieth Century"/>
                <a:sym typeface="Twentieth Century"/>
              </a:defRPr>
            </a:lvl8pPr>
            <a:lvl9pPr indent="0" lvl="8" marL="0" algn="r">
              <a:spcBef>
                <a:spcPts val="0"/>
              </a:spcBef>
              <a:buNone/>
              <a:defRPr b="0" i="0" sz="800" u="none" cap="none" strike="noStrike">
                <a:solidFill>
                  <a:srgbClr val="888888"/>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cxnSp>
        <p:nvCxnSpPr>
          <p:cNvPr id="25" name="Google Shape;25;p3"/>
          <p:cNvCxnSpPr/>
          <p:nvPr/>
        </p:nvCxnSpPr>
        <p:spPr>
          <a:xfrm flipH="1">
            <a:off x="7993500" y="0"/>
            <a:ext cx="1150500" cy="4568400"/>
          </a:xfrm>
          <a:prstGeom prst="straightConnector1">
            <a:avLst/>
          </a:prstGeom>
          <a:noFill/>
          <a:ln cap="flat" cmpd="sng" w="9525">
            <a:solidFill>
              <a:schemeClr val="accent3"/>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285750" y="285750"/>
            <a:ext cx="85725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 name="Google Shape;28;p4"/>
          <p:cNvSpPr txBox="1"/>
          <p:nvPr>
            <p:ph idx="1" type="body"/>
          </p:nvPr>
        </p:nvSpPr>
        <p:spPr>
          <a:xfrm>
            <a:off x="285750" y="1369219"/>
            <a:ext cx="85725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 name="Google Shape;29;p4"/>
          <p:cNvSpPr txBox="1"/>
          <p:nvPr>
            <p:ph idx="10" type="dt"/>
          </p:nvPr>
        </p:nvSpPr>
        <p:spPr>
          <a:xfrm>
            <a:off x="285750" y="4767263"/>
            <a:ext cx="12981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 name="Google Shape;30;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 name="Google Shape;31;p4"/>
          <p:cNvSpPr txBox="1"/>
          <p:nvPr>
            <p:ph idx="12" type="sldNum"/>
          </p:nvPr>
        </p:nvSpPr>
        <p:spPr>
          <a:xfrm>
            <a:off x="7703507" y="4767263"/>
            <a:ext cx="1154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2" name="Shape 32"/>
        <p:cNvGrpSpPr/>
        <p:nvPr/>
      </p:nvGrpSpPr>
      <p:grpSpPr>
        <a:xfrm>
          <a:off x="0" y="0"/>
          <a:ext cx="0" cy="0"/>
          <a:chOff x="0" y="0"/>
          <a:chExt cx="0" cy="0"/>
        </a:xfrm>
      </p:grpSpPr>
      <p:sp>
        <p:nvSpPr>
          <p:cNvPr id="33" name="Google Shape;33;p5"/>
          <p:cNvSpPr/>
          <p:nvPr/>
        </p:nvSpPr>
        <p:spPr>
          <a:xfrm>
            <a:off x="2381" y="4800600"/>
            <a:ext cx="9141600" cy="3429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Twentieth Century"/>
              <a:ea typeface="Twentieth Century"/>
              <a:cs typeface="Twentieth Century"/>
              <a:sym typeface="Twentieth Century"/>
            </a:endParaRPr>
          </a:p>
        </p:txBody>
      </p:sp>
      <p:sp>
        <p:nvSpPr>
          <p:cNvPr id="34" name="Google Shape;34;p5"/>
          <p:cNvSpPr txBox="1"/>
          <p:nvPr>
            <p:ph idx="10" type="dt"/>
          </p:nvPr>
        </p:nvSpPr>
        <p:spPr>
          <a:xfrm>
            <a:off x="285750" y="4767263"/>
            <a:ext cx="12981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Google Shape;35;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6" name="Google Shape;36;p5"/>
          <p:cNvSpPr txBox="1"/>
          <p:nvPr>
            <p:ph idx="12" type="sldNum"/>
          </p:nvPr>
        </p:nvSpPr>
        <p:spPr>
          <a:xfrm>
            <a:off x="7703507" y="4767263"/>
            <a:ext cx="1154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7" name="Shape 37"/>
        <p:cNvGrpSpPr/>
        <p:nvPr/>
      </p:nvGrpSpPr>
      <p:grpSpPr>
        <a:xfrm>
          <a:off x="0" y="0"/>
          <a:ext cx="0" cy="0"/>
          <a:chOff x="0" y="0"/>
          <a:chExt cx="0" cy="0"/>
        </a:xfrm>
      </p:grpSpPr>
      <p:sp>
        <p:nvSpPr>
          <p:cNvPr id="38" name="Google Shape;38;p6"/>
          <p:cNvSpPr txBox="1"/>
          <p:nvPr>
            <p:ph idx="10" type="dt"/>
          </p:nvPr>
        </p:nvSpPr>
        <p:spPr>
          <a:xfrm>
            <a:off x="285750" y="4767263"/>
            <a:ext cx="12981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 name="Google Shape;39;p6"/>
          <p:cNvSpPr txBox="1"/>
          <p:nvPr>
            <p:ph idx="11" type="ftr"/>
          </p:nvPr>
        </p:nvSpPr>
        <p:spPr>
          <a:xfrm>
            <a:off x="3039835" y="4767263"/>
            <a:ext cx="1641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sz="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0" name="Google Shape;40;p6"/>
          <p:cNvSpPr txBox="1"/>
          <p:nvPr>
            <p:ph idx="12" type="sldNum"/>
          </p:nvPr>
        </p:nvSpPr>
        <p:spPr>
          <a:xfrm>
            <a:off x="7703507" y="4767263"/>
            <a:ext cx="1154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800">
                <a:solidFill>
                  <a:schemeClr val="lt1"/>
                </a:solidFill>
                <a:latin typeface="Twentieth Century"/>
                <a:ea typeface="Twentieth Century"/>
                <a:cs typeface="Twentieth Century"/>
                <a:sym typeface="Twentieth Century"/>
              </a:defRPr>
            </a:lvl1pPr>
            <a:lvl2pPr indent="0" lvl="1" marL="0" algn="r">
              <a:spcBef>
                <a:spcPts val="0"/>
              </a:spcBef>
              <a:buNone/>
              <a:defRPr sz="800">
                <a:solidFill>
                  <a:schemeClr val="lt1"/>
                </a:solidFill>
                <a:latin typeface="Twentieth Century"/>
                <a:ea typeface="Twentieth Century"/>
                <a:cs typeface="Twentieth Century"/>
                <a:sym typeface="Twentieth Century"/>
              </a:defRPr>
            </a:lvl2pPr>
            <a:lvl3pPr indent="0" lvl="2" marL="0" algn="r">
              <a:spcBef>
                <a:spcPts val="0"/>
              </a:spcBef>
              <a:buNone/>
              <a:defRPr sz="800">
                <a:solidFill>
                  <a:schemeClr val="lt1"/>
                </a:solidFill>
                <a:latin typeface="Twentieth Century"/>
                <a:ea typeface="Twentieth Century"/>
                <a:cs typeface="Twentieth Century"/>
                <a:sym typeface="Twentieth Century"/>
              </a:defRPr>
            </a:lvl3pPr>
            <a:lvl4pPr indent="0" lvl="3" marL="0" algn="r">
              <a:spcBef>
                <a:spcPts val="0"/>
              </a:spcBef>
              <a:buNone/>
              <a:defRPr sz="800">
                <a:solidFill>
                  <a:schemeClr val="lt1"/>
                </a:solidFill>
                <a:latin typeface="Twentieth Century"/>
                <a:ea typeface="Twentieth Century"/>
                <a:cs typeface="Twentieth Century"/>
                <a:sym typeface="Twentieth Century"/>
              </a:defRPr>
            </a:lvl4pPr>
            <a:lvl5pPr indent="0" lvl="4" marL="0" algn="r">
              <a:spcBef>
                <a:spcPts val="0"/>
              </a:spcBef>
              <a:buNone/>
              <a:defRPr sz="800">
                <a:solidFill>
                  <a:schemeClr val="lt1"/>
                </a:solidFill>
                <a:latin typeface="Twentieth Century"/>
                <a:ea typeface="Twentieth Century"/>
                <a:cs typeface="Twentieth Century"/>
                <a:sym typeface="Twentieth Century"/>
              </a:defRPr>
            </a:lvl5pPr>
            <a:lvl6pPr indent="0" lvl="5" marL="0" algn="r">
              <a:spcBef>
                <a:spcPts val="0"/>
              </a:spcBef>
              <a:buNone/>
              <a:defRPr sz="800">
                <a:solidFill>
                  <a:schemeClr val="lt1"/>
                </a:solidFill>
                <a:latin typeface="Twentieth Century"/>
                <a:ea typeface="Twentieth Century"/>
                <a:cs typeface="Twentieth Century"/>
                <a:sym typeface="Twentieth Century"/>
              </a:defRPr>
            </a:lvl6pPr>
            <a:lvl7pPr indent="0" lvl="6" marL="0" algn="r">
              <a:spcBef>
                <a:spcPts val="0"/>
              </a:spcBef>
              <a:buNone/>
              <a:defRPr sz="800">
                <a:solidFill>
                  <a:schemeClr val="lt1"/>
                </a:solidFill>
                <a:latin typeface="Twentieth Century"/>
                <a:ea typeface="Twentieth Century"/>
                <a:cs typeface="Twentieth Century"/>
                <a:sym typeface="Twentieth Century"/>
              </a:defRPr>
            </a:lvl7pPr>
            <a:lvl8pPr indent="0" lvl="7" marL="0" algn="r">
              <a:spcBef>
                <a:spcPts val="0"/>
              </a:spcBef>
              <a:buNone/>
              <a:defRPr sz="800">
                <a:solidFill>
                  <a:schemeClr val="lt1"/>
                </a:solidFill>
                <a:latin typeface="Twentieth Century"/>
                <a:ea typeface="Twentieth Century"/>
                <a:cs typeface="Twentieth Century"/>
                <a:sym typeface="Twentieth Century"/>
              </a:defRPr>
            </a:lvl8pPr>
            <a:lvl9pPr indent="0" lvl="8" marL="0" algn="r">
              <a:spcBef>
                <a:spcPts val="0"/>
              </a:spcBef>
              <a:buNone/>
              <a:defRPr sz="800">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cxnSp>
        <p:nvCxnSpPr>
          <p:cNvPr id="41" name="Google Shape;41;p6"/>
          <p:cNvCxnSpPr/>
          <p:nvPr/>
        </p:nvCxnSpPr>
        <p:spPr>
          <a:xfrm flipH="1">
            <a:off x="4749674" y="0"/>
            <a:ext cx="1150500" cy="4568400"/>
          </a:xfrm>
          <a:prstGeom prst="straightConnector1">
            <a:avLst/>
          </a:prstGeom>
          <a:noFill/>
          <a:ln cap="flat" cmpd="sng" w="9525">
            <a:solidFill>
              <a:schemeClr val="accent3"/>
            </a:solidFill>
            <a:prstDash val="solid"/>
            <a:miter lim="800000"/>
            <a:headEnd len="sm" w="sm" type="none"/>
            <a:tailEnd len="sm" w="sm" type="none"/>
          </a:ln>
        </p:spPr>
      </p:cxnSp>
      <p:sp>
        <p:nvSpPr>
          <p:cNvPr id="42" name="Google Shape;42;p6"/>
          <p:cNvSpPr txBox="1"/>
          <p:nvPr>
            <p:ph type="ctrTitle"/>
          </p:nvPr>
        </p:nvSpPr>
        <p:spPr>
          <a:xfrm>
            <a:off x="520262" y="659727"/>
            <a:ext cx="4644600" cy="898500"/>
          </a:xfrm>
          <a:prstGeom prst="rect">
            <a:avLst/>
          </a:prstGeom>
          <a:solidFill>
            <a:schemeClr val="accent2"/>
          </a:solidFill>
          <a:ln>
            <a:noFill/>
          </a:ln>
        </p:spPr>
        <p:txBody>
          <a:bodyPr anchorCtr="0" anchor="ctr" bIns="34275" lIns="171450" spcFirstLastPara="1" rIns="68575" wrap="square" tIns="34275">
            <a:noAutofit/>
          </a:bodyPr>
          <a:lstStyle>
            <a:lvl1pPr lvl="0" algn="l">
              <a:lnSpc>
                <a:spcPct val="100000"/>
              </a:lnSpc>
              <a:spcBef>
                <a:spcPts val="0"/>
              </a:spcBef>
              <a:spcAft>
                <a:spcPts val="0"/>
              </a:spcAft>
              <a:buClr>
                <a:schemeClr val="lt1"/>
              </a:buClr>
              <a:buSzPts val="3000"/>
              <a:buFont typeface="Arial"/>
              <a:buNone/>
              <a:defRPr sz="300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3" name="Google Shape;43;p6"/>
          <p:cNvSpPr txBox="1"/>
          <p:nvPr>
            <p:ph idx="1" type="subTitle"/>
          </p:nvPr>
        </p:nvSpPr>
        <p:spPr>
          <a:xfrm>
            <a:off x="687012" y="1913864"/>
            <a:ext cx="3309900" cy="26544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800"/>
              </a:spcBef>
              <a:spcAft>
                <a:spcPts val="0"/>
              </a:spcAft>
              <a:buClr>
                <a:schemeClr val="dk2"/>
              </a:buClr>
              <a:buSzPts val="1500"/>
              <a:buFont typeface="Arial"/>
              <a:buChar char="•"/>
              <a:defRPr sz="1500">
                <a:solidFill>
                  <a:schemeClr val="dk2"/>
                </a:solidFill>
                <a:latin typeface="Twentieth Century"/>
                <a:ea typeface="Twentieth Century"/>
                <a:cs typeface="Twentieth Century"/>
                <a:sym typeface="Twentieth Century"/>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44" name="Google Shape;44;p6"/>
          <p:cNvSpPr/>
          <p:nvPr>
            <p:ph idx="2" type="pic"/>
          </p:nvPr>
        </p:nvSpPr>
        <p:spPr>
          <a:xfrm>
            <a:off x="4846007" y="0"/>
            <a:ext cx="4298100" cy="51435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5" name="Shape 45"/>
        <p:cNvGrpSpPr/>
        <p:nvPr/>
      </p:nvGrpSpPr>
      <p:grpSpPr>
        <a:xfrm>
          <a:off x="0" y="0"/>
          <a:ext cx="0" cy="0"/>
          <a:chOff x="0" y="0"/>
          <a:chExt cx="0" cy="0"/>
        </a:xfrm>
      </p:grpSpPr>
      <p:sp>
        <p:nvSpPr>
          <p:cNvPr id="46" name="Google Shape;46;p7"/>
          <p:cNvSpPr/>
          <p:nvPr>
            <p:ph idx="2" type="pic"/>
          </p:nvPr>
        </p:nvSpPr>
        <p:spPr>
          <a:xfrm>
            <a:off x="2764631" y="0"/>
            <a:ext cx="6379500" cy="5143500"/>
          </a:xfrm>
          <a:prstGeom prst="rect">
            <a:avLst/>
          </a:prstGeom>
          <a:noFill/>
          <a:ln>
            <a:noFill/>
          </a:ln>
        </p:spPr>
      </p:sp>
      <p:cxnSp>
        <p:nvCxnSpPr>
          <p:cNvPr id="47" name="Google Shape;47;p7"/>
          <p:cNvCxnSpPr/>
          <p:nvPr/>
        </p:nvCxnSpPr>
        <p:spPr>
          <a:xfrm flipH="1">
            <a:off x="2632461" y="0"/>
            <a:ext cx="1150500" cy="4568400"/>
          </a:xfrm>
          <a:prstGeom prst="straightConnector1">
            <a:avLst/>
          </a:prstGeom>
          <a:noFill/>
          <a:ln cap="flat" cmpd="sng" w="9525">
            <a:solidFill>
              <a:srgbClr val="B94630"/>
            </a:solidFill>
            <a:prstDash val="solid"/>
            <a:miter lim="800000"/>
            <a:headEnd len="sm" w="sm" type="none"/>
            <a:tailEnd len="sm" w="sm" type="none"/>
          </a:ln>
        </p:spPr>
      </p:cxnSp>
      <p:sp>
        <p:nvSpPr>
          <p:cNvPr id="48" name="Google Shape;48;p7"/>
          <p:cNvSpPr txBox="1"/>
          <p:nvPr>
            <p:ph type="title"/>
          </p:nvPr>
        </p:nvSpPr>
        <p:spPr>
          <a:xfrm>
            <a:off x="520262" y="659726"/>
            <a:ext cx="5744700" cy="898500"/>
          </a:xfrm>
          <a:prstGeom prst="rect">
            <a:avLst/>
          </a:prstGeom>
          <a:solidFill>
            <a:schemeClr val="accent2"/>
          </a:solidFill>
          <a:ln>
            <a:noFill/>
          </a:ln>
        </p:spPr>
        <p:txBody>
          <a:bodyPr anchorCtr="0" anchor="ctr" bIns="34275" lIns="240025" spcFirstLastPara="1" rIns="68575" wrap="square" tIns="34275">
            <a:noAutofit/>
          </a:bodyPr>
          <a:lstStyle>
            <a:lvl1pPr lvl="0" algn="l">
              <a:lnSpc>
                <a:spcPct val="90000"/>
              </a:lnSpc>
              <a:spcBef>
                <a:spcPts val="0"/>
              </a:spcBef>
              <a:spcAft>
                <a:spcPts val="0"/>
              </a:spcAft>
              <a:buClr>
                <a:schemeClr val="lt1"/>
              </a:buClr>
              <a:buSzPts val="3000"/>
              <a:buFont typeface="Arial"/>
              <a:buNone/>
              <a:defRPr sz="3000"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9" name="Google Shape;49;p7"/>
          <p:cNvSpPr txBox="1"/>
          <p:nvPr>
            <p:ph idx="1" type="subTitle"/>
          </p:nvPr>
        </p:nvSpPr>
        <p:spPr>
          <a:xfrm>
            <a:off x="687012" y="1913864"/>
            <a:ext cx="2214300" cy="13362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dk2"/>
              </a:buClr>
              <a:buSzPts val="1500"/>
              <a:buNone/>
              <a:defRPr sz="1500">
                <a:solidFill>
                  <a:schemeClr val="dk2"/>
                </a:solidFill>
                <a:latin typeface="Twentieth Century"/>
                <a:ea typeface="Twentieth Century"/>
                <a:cs typeface="Twentieth Century"/>
                <a:sym typeface="Twentieth Century"/>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0" name="Shape 50"/>
        <p:cNvGrpSpPr/>
        <p:nvPr/>
      </p:nvGrpSpPr>
      <p:grpSpPr>
        <a:xfrm>
          <a:off x="0" y="0"/>
          <a:ext cx="0" cy="0"/>
          <a:chOff x="0" y="0"/>
          <a:chExt cx="0" cy="0"/>
        </a:xfrm>
      </p:grpSpPr>
      <p:sp>
        <p:nvSpPr>
          <p:cNvPr id="51" name="Google Shape;51;p8"/>
          <p:cNvSpPr/>
          <p:nvPr>
            <p:ph idx="2" type="pic"/>
          </p:nvPr>
        </p:nvSpPr>
        <p:spPr>
          <a:xfrm>
            <a:off x="2760785" y="0"/>
            <a:ext cx="6383100" cy="5143500"/>
          </a:xfrm>
          <a:prstGeom prst="rect">
            <a:avLst/>
          </a:prstGeom>
          <a:noFill/>
          <a:ln>
            <a:noFill/>
          </a:ln>
        </p:spPr>
      </p:sp>
      <p:cxnSp>
        <p:nvCxnSpPr>
          <p:cNvPr id="52" name="Google Shape;52;p8"/>
          <p:cNvCxnSpPr/>
          <p:nvPr/>
        </p:nvCxnSpPr>
        <p:spPr>
          <a:xfrm flipH="1">
            <a:off x="2632461" y="0"/>
            <a:ext cx="1150500" cy="4568400"/>
          </a:xfrm>
          <a:prstGeom prst="straightConnector1">
            <a:avLst/>
          </a:prstGeom>
          <a:noFill/>
          <a:ln cap="flat" cmpd="sng" w="9525">
            <a:solidFill>
              <a:schemeClr val="accent3"/>
            </a:solidFill>
            <a:prstDash val="solid"/>
            <a:miter lim="800000"/>
            <a:headEnd len="sm" w="sm" type="none"/>
            <a:tailEnd len="sm" w="sm" type="none"/>
          </a:ln>
        </p:spPr>
      </p:cxnSp>
      <p:sp>
        <p:nvSpPr>
          <p:cNvPr id="53" name="Google Shape;53;p8"/>
          <p:cNvSpPr txBox="1"/>
          <p:nvPr>
            <p:ph type="ctrTitle"/>
          </p:nvPr>
        </p:nvSpPr>
        <p:spPr>
          <a:xfrm>
            <a:off x="520262" y="659726"/>
            <a:ext cx="4644600" cy="898500"/>
          </a:xfrm>
          <a:prstGeom prst="rect">
            <a:avLst/>
          </a:prstGeom>
          <a:solidFill>
            <a:schemeClr val="accent2"/>
          </a:solidFill>
          <a:ln>
            <a:noFill/>
          </a:ln>
        </p:spPr>
        <p:txBody>
          <a:bodyPr anchorCtr="0" anchor="ctr" bIns="34275" lIns="240025" spcFirstLastPara="1" rIns="68575" wrap="square" tIns="34275">
            <a:noAutofit/>
          </a:bodyPr>
          <a:lstStyle>
            <a:lvl1pPr lvl="0" algn="l">
              <a:lnSpc>
                <a:spcPct val="90000"/>
              </a:lnSpc>
              <a:spcBef>
                <a:spcPts val="0"/>
              </a:spcBef>
              <a:spcAft>
                <a:spcPts val="0"/>
              </a:spcAft>
              <a:buClr>
                <a:schemeClr val="lt1"/>
              </a:buClr>
              <a:buSzPts val="3000"/>
              <a:buFont typeface="Arial"/>
              <a:buNone/>
              <a:defRPr sz="300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4" name="Google Shape;54;p8"/>
          <p:cNvSpPr txBox="1"/>
          <p:nvPr>
            <p:ph idx="1" type="subTitle"/>
          </p:nvPr>
        </p:nvSpPr>
        <p:spPr>
          <a:xfrm>
            <a:off x="687012" y="1913864"/>
            <a:ext cx="2214300" cy="26544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800"/>
              </a:spcBef>
              <a:spcAft>
                <a:spcPts val="0"/>
              </a:spcAft>
              <a:buClr>
                <a:schemeClr val="dk2"/>
              </a:buClr>
              <a:buSzPts val="1500"/>
              <a:buNone/>
              <a:defRPr sz="1500">
                <a:solidFill>
                  <a:schemeClr val="dk2"/>
                </a:solidFill>
                <a:latin typeface="Twentieth Century"/>
                <a:ea typeface="Twentieth Century"/>
                <a:cs typeface="Twentieth Century"/>
                <a:sym typeface="Twentieth Century"/>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5" name="Google Shape;55;p8"/>
          <p:cNvSpPr txBox="1"/>
          <p:nvPr>
            <p:ph idx="10" type="dt"/>
          </p:nvPr>
        </p:nvSpPr>
        <p:spPr>
          <a:xfrm>
            <a:off x="285750" y="4767263"/>
            <a:ext cx="12981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 name="Google Shape;56;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8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7" name="Google Shape;57;p8"/>
          <p:cNvSpPr txBox="1"/>
          <p:nvPr>
            <p:ph idx="12" type="sldNum"/>
          </p:nvPr>
        </p:nvSpPr>
        <p:spPr>
          <a:xfrm>
            <a:off x="7703507" y="4767263"/>
            <a:ext cx="1154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800">
                <a:solidFill>
                  <a:schemeClr val="lt1"/>
                </a:solidFill>
                <a:latin typeface="Twentieth Century"/>
                <a:ea typeface="Twentieth Century"/>
                <a:cs typeface="Twentieth Century"/>
                <a:sym typeface="Twentieth Century"/>
              </a:defRPr>
            </a:lvl1pPr>
            <a:lvl2pPr indent="0" lvl="1" marL="0" algn="r">
              <a:spcBef>
                <a:spcPts val="0"/>
              </a:spcBef>
              <a:buNone/>
              <a:defRPr sz="800">
                <a:solidFill>
                  <a:schemeClr val="lt1"/>
                </a:solidFill>
                <a:latin typeface="Twentieth Century"/>
                <a:ea typeface="Twentieth Century"/>
                <a:cs typeface="Twentieth Century"/>
                <a:sym typeface="Twentieth Century"/>
              </a:defRPr>
            </a:lvl2pPr>
            <a:lvl3pPr indent="0" lvl="2" marL="0" algn="r">
              <a:spcBef>
                <a:spcPts val="0"/>
              </a:spcBef>
              <a:buNone/>
              <a:defRPr sz="800">
                <a:solidFill>
                  <a:schemeClr val="lt1"/>
                </a:solidFill>
                <a:latin typeface="Twentieth Century"/>
                <a:ea typeface="Twentieth Century"/>
                <a:cs typeface="Twentieth Century"/>
                <a:sym typeface="Twentieth Century"/>
              </a:defRPr>
            </a:lvl3pPr>
            <a:lvl4pPr indent="0" lvl="3" marL="0" algn="r">
              <a:spcBef>
                <a:spcPts val="0"/>
              </a:spcBef>
              <a:buNone/>
              <a:defRPr sz="800">
                <a:solidFill>
                  <a:schemeClr val="lt1"/>
                </a:solidFill>
                <a:latin typeface="Twentieth Century"/>
                <a:ea typeface="Twentieth Century"/>
                <a:cs typeface="Twentieth Century"/>
                <a:sym typeface="Twentieth Century"/>
              </a:defRPr>
            </a:lvl4pPr>
            <a:lvl5pPr indent="0" lvl="4" marL="0" algn="r">
              <a:spcBef>
                <a:spcPts val="0"/>
              </a:spcBef>
              <a:buNone/>
              <a:defRPr sz="800">
                <a:solidFill>
                  <a:schemeClr val="lt1"/>
                </a:solidFill>
                <a:latin typeface="Twentieth Century"/>
                <a:ea typeface="Twentieth Century"/>
                <a:cs typeface="Twentieth Century"/>
                <a:sym typeface="Twentieth Century"/>
              </a:defRPr>
            </a:lvl5pPr>
            <a:lvl6pPr indent="0" lvl="5" marL="0" algn="r">
              <a:spcBef>
                <a:spcPts val="0"/>
              </a:spcBef>
              <a:buNone/>
              <a:defRPr sz="800">
                <a:solidFill>
                  <a:schemeClr val="lt1"/>
                </a:solidFill>
                <a:latin typeface="Twentieth Century"/>
                <a:ea typeface="Twentieth Century"/>
                <a:cs typeface="Twentieth Century"/>
                <a:sym typeface="Twentieth Century"/>
              </a:defRPr>
            </a:lvl6pPr>
            <a:lvl7pPr indent="0" lvl="6" marL="0" algn="r">
              <a:spcBef>
                <a:spcPts val="0"/>
              </a:spcBef>
              <a:buNone/>
              <a:defRPr sz="800">
                <a:solidFill>
                  <a:schemeClr val="lt1"/>
                </a:solidFill>
                <a:latin typeface="Twentieth Century"/>
                <a:ea typeface="Twentieth Century"/>
                <a:cs typeface="Twentieth Century"/>
                <a:sym typeface="Twentieth Century"/>
              </a:defRPr>
            </a:lvl7pPr>
            <a:lvl8pPr indent="0" lvl="7" marL="0" algn="r">
              <a:spcBef>
                <a:spcPts val="0"/>
              </a:spcBef>
              <a:buNone/>
              <a:defRPr sz="800">
                <a:solidFill>
                  <a:schemeClr val="lt1"/>
                </a:solidFill>
                <a:latin typeface="Twentieth Century"/>
                <a:ea typeface="Twentieth Century"/>
                <a:cs typeface="Twentieth Century"/>
                <a:sym typeface="Twentieth Century"/>
              </a:defRPr>
            </a:lvl8pPr>
            <a:lvl9pPr indent="0" lvl="8" marL="0" algn="r">
              <a:spcBef>
                <a:spcPts val="0"/>
              </a:spcBef>
              <a:buNone/>
              <a:defRPr sz="800">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8" name="Shape 58"/>
        <p:cNvGrpSpPr/>
        <p:nvPr/>
      </p:nvGrpSpPr>
      <p:grpSpPr>
        <a:xfrm>
          <a:off x="0" y="0"/>
          <a:ext cx="0" cy="0"/>
          <a:chOff x="0" y="0"/>
          <a:chExt cx="0" cy="0"/>
        </a:xfrm>
      </p:grpSpPr>
      <p:sp>
        <p:nvSpPr>
          <p:cNvPr id="59" name="Google Shape;59;p9"/>
          <p:cNvSpPr/>
          <p:nvPr/>
        </p:nvSpPr>
        <p:spPr>
          <a:xfrm>
            <a:off x="1532965" y="1653989"/>
            <a:ext cx="6078000" cy="1734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Twentieth Century"/>
              <a:ea typeface="Twentieth Century"/>
              <a:cs typeface="Twentieth Century"/>
              <a:sym typeface="Twentieth Century"/>
            </a:endParaRPr>
          </a:p>
        </p:txBody>
      </p:sp>
      <p:sp>
        <p:nvSpPr>
          <p:cNvPr id="60" name="Google Shape;60;p9"/>
          <p:cNvSpPr/>
          <p:nvPr>
            <p:ph idx="2" type="pic"/>
          </p:nvPr>
        </p:nvSpPr>
        <p:spPr>
          <a:xfrm>
            <a:off x="0" y="0"/>
            <a:ext cx="9144000" cy="5143500"/>
          </a:xfrm>
          <a:prstGeom prst="rect">
            <a:avLst/>
          </a:prstGeom>
          <a:noFill/>
          <a:ln>
            <a:noFill/>
          </a:ln>
        </p:spPr>
      </p:sp>
      <p:sp>
        <p:nvSpPr>
          <p:cNvPr id="61" name="Google Shape;61;p9"/>
          <p:cNvSpPr txBox="1"/>
          <p:nvPr>
            <p:ph type="title"/>
          </p:nvPr>
        </p:nvSpPr>
        <p:spPr>
          <a:xfrm>
            <a:off x="1824038" y="1998778"/>
            <a:ext cx="5496000" cy="6771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2" name="Google Shape;62;p9"/>
          <p:cNvSpPr txBox="1"/>
          <p:nvPr>
            <p:ph idx="1" type="body"/>
          </p:nvPr>
        </p:nvSpPr>
        <p:spPr>
          <a:xfrm>
            <a:off x="2698096" y="2675965"/>
            <a:ext cx="3747900" cy="4575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1500"/>
              <a:buNone/>
              <a:defRPr sz="1500">
                <a:solidFill>
                  <a:schemeClr val="lt1"/>
                </a:solidFill>
                <a:latin typeface="Twentieth Century"/>
                <a:ea typeface="Twentieth Century"/>
                <a:cs typeface="Twentieth Century"/>
                <a:sym typeface="Twentieth Century"/>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63" name="Shape 63"/>
        <p:cNvGrpSpPr/>
        <p:nvPr/>
      </p:nvGrpSpPr>
      <p:grpSpPr>
        <a:xfrm>
          <a:off x="0" y="0"/>
          <a:ext cx="0" cy="0"/>
          <a:chOff x="0" y="0"/>
          <a:chExt cx="0" cy="0"/>
        </a:xfrm>
      </p:grpSpPr>
      <p:sp>
        <p:nvSpPr>
          <p:cNvPr id="64" name="Google Shape;64;p10"/>
          <p:cNvSpPr txBox="1"/>
          <p:nvPr>
            <p:ph idx="10" type="dt"/>
          </p:nvPr>
        </p:nvSpPr>
        <p:spPr>
          <a:xfrm>
            <a:off x="285750" y="4767263"/>
            <a:ext cx="12981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5" name="Google Shape;65;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0"/>
          <p:cNvSpPr txBox="1"/>
          <p:nvPr>
            <p:ph idx="12" type="sldNum"/>
          </p:nvPr>
        </p:nvSpPr>
        <p:spPr>
          <a:xfrm>
            <a:off x="7703507" y="4767263"/>
            <a:ext cx="1154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800">
                <a:solidFill>
                  <a:srgbClr val="888888"/>
                </a:solidFill>
                <a:latin typeface="Twentieth Century"/>
                <a:ea typeface="Twentieth Century"/>
                <a:cs typeface="Twentieth Century"/>
                <a:sym typeface="Twentieth Century"/>
              </a:defRPr>
            </a:lvl1pPr>
            <a:lvl2pPr indent="0" lvl="1" marL="0" algn="r">
              <a:spcBef>
                <a:spcPts val="0"/>
              </a:spcBef>
              <a:buNone/>
              <a:defRPr sz="800">
                <a:solidFill>
                  <a:srgbClr val="888888"/>
                </a:solidFill>
                <a:latin typeface="Twentieth Century"/>
                <a:ea typeface="Twentieth Century"/>
                <a:cs typeface="Twentieth Century"/>
                <a:sym typeface="Twentieth Century"/>
              </a:defRPr>
            </a:lvl2pPr>
            <a:lvl3pPr indent="0" lvl="2" marL="0" algn="r">
              <a:spcBef>
                <a:spcPts val="0"/>
              </a:spcBef>
              <a:buNone/>
              <a:defRPr sz="800">
                <a:solidFill>
                  <a:srgbClr val="888888"/>
                </a:solidFill>
                <a:latin typeface="Twentieth Century"/>
                <a:ea typeface="Twentieth Century"/>
                <a:cs typeface="Twentieth Century"/>
                <a:sym typeface="Twentieth Century"/>
              </a:defRPr>
            </a:lvl3pPr>
            <a:lvl4pPr indent="0" lvl="3" marL="0" algn="r">
              <a:spcBef>
                <a:spcPts val="0"/>
              </a:spcBef>
              <a:buNone/>
              <a:defRPr sz="800">
                <a:solidFill>
                  <a:srgbClr val="888888"/>
                </a:solidFill>
                <a:latin typeface="Twentieth Century"/>
                <a:ea typeface="Twentieth Century"/>
                <a:cs typeface="Twentieth Century"/>
                <a:sym typeface="Twentieth Century"/>
              </a:defRPr>
            </a:lvl4pPr>
            <a:lvl5pPr indent="0" lvl="4" marL="0" algn="r">
              <a:spcBef>
                <a:spcPts val="0"/>
              </a:spcBef>
              <a:buNone/>
              <a:defRPr sz="800">
                <a:solidFill>
                  <a:srgbClr val="888888"/>
                </a:solidFill>
                <a:latin typeface="Twentieth Century"/>
                <a:ea typeface="Twentieth Century"/>
                <a:cs typeface="Twentieth Century"/>
                <a:sym typeface="Twentieth Century"/>
              </a:defRPr>
            </a:lvl5pPr>
            <a:lvl6pPr indent="0" lvl="5" marL="0" algn="r">
              <a:spcBef>
                <a:spcPts val="0"/>
              </a:spcBef>
              <a:buNone/>
              <a:defRPr sz="800">
                <a:solidFill>
                  <a:srgbClr val="888888"/>
                </a:solidFill>
                <a:latin typeface="Twentieth Century"/>
                <a:ea typeface="Twentieth Century"/>
                <a:cs typeface="Twentieth Century"/>
                <a:sym typeface="Twentieth Century"/>
              </a:defRPr>
            </a:lvl6pPr>
            <a:lvl7pPr indent="0" lvl="6" marL="0" algn="r">
              <a:spcBef>
                <a:spcPts val="0"/>
              </a:spcBef>
              <a:buNone/>
              <a:defRPr sz="800">
                <a:solidFill>
                  <a:srgbClr val="888888"/>
                </a:solidFill>
                <a:latin typeface="Twentieth Century"/>
                <a:ea typeface="Twentieth Century"/>
                <a:cs typeface="Twentieth Century"/>
                <a:sym typeface="Twentieth Century"/>
              </a:defRPr>
            </a:lvl7pPr>
            <a:lvl8pPr indent="0" lvl="7" marL="0" algn="r">
              <a:spcBef>
                <a:spcPts val="0"/>
              </a:spcBef>
              <a:buNone/>
              <a:defRPr sz="800">
                <a:solidFill>
                  <a:srgbClr val="888888"/>
                </a:solidFill>
                <a:latin typeface="Twentieth Century"/>
                <a:ea typeface="Twentieth Century"/>
                <a:cs typeface="Twentieth Century"/>
                <a:sym typeface="Twentieth Century"/>
              </a:defRPr>
            </a:lvl8pPr>
            <a:lvl9pPr indent="0" lvl="8" marL="0" algn="r">
              <a:spcBef>
                <a:spcPts val="0"/>
              </a:spcBef>
              <a:buNone/>
              <a:defRPr sz="800">
                <a:solidFill>
                  <a:srgbClr val="888888"/>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cxnSp>
        <p:nvCxnSpPr>
          <p:cNvPr id="67" name="Google Shape;67;p10"/>
          <p:cNvCxnSpPr/>
          <p:nvPr/>
        </p:nvCxnSpPr>
        <p:spPr>
          <a:xfrm flipH="1">
            <a:off x="6908626" y="0"/>
            <a:ext cx="1150500" cy="4568400"/>
          </a:xfrm>
          <a:prstGeom prst="straightConnector1">
            <a:avLst/>
          </a:prstGeom>
          <a:noFill/>
          <a:ln cap="flat" cmpd="sng" w="9525">
            <a:solidFill>
              <a:schemeClr val="accent3"/>
            </a:solidFill>
            <a:prstDash val="solid"/>
            <a:miter lim="800000"/>
            <a:headEnd len="sm" w="sm" type="none"/>
            <a:tailEnd len="sm" w="sm" type="none"/>
          </a:ln>
        </p:spPr>
      </p:cxnSp>
      <p:sp>
        <p:nvSpPr>
          <p:cNvPr id="68" name="Google Shape;68;p10"/>
          <p:cNvSpPr txBox="1"/>
          <p:nvPr>
            <p:ph type="ctrTitle"/>
          </p:nvPr>
        </p:nvSpPr>
        <p:spPr>
          <a:xfrm>
            <a:off x="520262" y="659726"/>
            <a:ext cx="4644600" cy="898500"/>
          </a:xfrm>
          <a:prstGeom prst="rect">
            <a:avLst/>
          </a:prstGeom>
          <a:solidFill>
            <a:schemeClr val="accent2"/>
          </a:solidFill>
          <a:ln>
            <a:noFill/>
          </a:ln>
        </p:spPr>
        <p:txBody>
          <a:bodyPr anchorCtr="0" anchor="ctr" bIns="34275" lIns="171450" spcFirstLastPara="1" rIns="68575" wrap="square" tIns="34275">
            <a:noAutofit/>
          </a:bodyPr>
          <a:lstStyle>
            <a:lvl1pPr lvl="0" algn="l">
              <a:lnSpc>
                <a:spcPct val="90000"/>
              </a:lnSpc>
              <a:spcBef>
                <a:spcPts val="0"/>
              </a:spcBef>
              <a:spcAft>
                <a:spcPts val="0"/>
              </a:spcAft>
              <a:buClr>
                <a:schemeClr val="lt1"/>
              </a:buClr>
              <a:buSzPts val="3000"/>
              <a:buFont typeface="Arial"/>
              <a:buNone/>
              <a:defRPr sz="300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9" name="Google Shape;69;p10"/>
          <p:cNvSpPr txBox="1"/>
          <p:nvPr>
            <p:ph idx="1" type="body"/>
          </p:nvPr>
        </p:nvSpPr>
        <p:spPr>
          <a:xfrm>
            <a:off x="520304" y="2029069"/>
            <a:ext cx="8059200" cy="2454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85750" y="285750"/>
            <a:ext cx="8572500" cy="994200"/>
          </a:xfrm>
          <a:prstGeom prst="rect">
            <a:avLst/>
          </a:prstGeom>
          <a:noFill/>
          <a:ln>
            <a:noFill/>
          </a:ln>
        </p:spPr>
        <p:txBody>
          <a:bodyPr anchorCtr="0" anchor="ctr" bIns="34275" lIns="68575" spcFirstLastPara="1" rIns="68575" wrap="square" tIns="34275">
            <a:normAutofit/>
          </a:bodyPr>
          <a:lstStyle>
            <a:lvl1pPr lvl="0" marR="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285750" y="1369219"/>
            <a:ext cx="8572500" cy="3263400"/>
          </a:xfrm>
          <a:prstGeom prst="rect">
            <a:avLst/>
          </a:prstGeom>
          <a:noFill/>
          <a:ln>
            <a:noFill/>
          </a:ln>
        </p:spPr>
        <p:txBody>
          <a:bodyPr anchorCtr="0" anchor="t" bIns="34275" lIns="68575" spcFirstLastPara="1" rIns="68575" wrap="square" tIns="34275">
            <a:norm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Twentieth Century"/>
                <a:ea typeface="Twentieth Century"/>
                <a:cs typeface="Twentieth Century"/>
                <a:sym typeface="Twentieth Century"/>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Twentieth Century"/>
                <a:ea typeface="Twentieth Century"/>
                <a:cs typeface="Twentieth Century"/>
                <a:sym typeface="Twentieth Century"/>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8" name="Google Shape;8;p1"/>
          <p:cNvSpPr txBox="1"/>
          <p:nvPr>
            <p:ph idx="10" type="dt"/>
          </p:nvPr>
        </p:nvSpPr>
        <p:spPr>
          <a:xfrm>
            <a:off x="285750" y="4767263"/>
            <a:ext cx="1298100" cy="273900"/>
          </a:xfrm>
          <a:prstGeom prst="rect">
            <a:avLst/>
          </a:prstGeom>
          <a:noFill/>
          <a:ln>
            <a:noFill/>
          </a:ln>
        </p:spPr>
        <p:txBody>
          <a:bodyPr anchorCtr="0" anchor="ctr" bIns="34275" lIns="68575" spcFirstLastPara="1" rIns="68575" wrap="square" tIns="34275">
            <a:noAutofit/>
          </a:bodyPr>
          <a:lstStyle>
            <a:lvl1pPr lvl="0" marR="0" algn="l">
              <a:spcBef>
                <a:spcPts val="0"/>
              </a:spcBef>
              <a:spcAft>
                <a:spcPts val="0"/>
              </a:spcAft>
              <a:buSzPts val="1100"/>
              <a:buNone/>
              <a:defRPr b="0" i="0" sz="800" u="none" cap="none" strike="noStrike">
                <a:solidFill>
                  <a:srgbClr val="888888"/>
                </a:solidFill>
                <a:latin typeface="Twentieth Century"/>
                <a:ea typeface="Twentieth Century"/>
                <a:cs typeface="Twentieth Century"/>
                <a:sym typeface="Twentieth Century"/>
              </a:defRPr>
            </a:lvl1pPr>
            <a:lvl2pPr lvl="1"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2pPr>
            <a:lvl3pPr lvl="2"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3pPr>
            <a:lvl4pPr lvl="3"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4pPr>
            <a:lvl5pPr lvl="4"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5pPr>
            <a:lvl6pPr lvl="5"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6pPr>
            <a:lvl7pPr lvl="6"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7pPr>
            <a:lvl8pPr lvl="7"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8pPr>
            <a:lvl9pPr lvl="8"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spcBef>
                <a:spcPts val="0"/>
              </a:spcBef>
              <a:spcAft>
                <a:spcPts val="0"/>
              </a:spcAft>
              <a:buSzPts val="1100"/>
              <a:buNone/>
              <a:defRPr b="0" i="0" sz="800" u="none" cap="none" strike="noStrike">
                <a:solidFill>
                  <a:srgbClr val="888888"/>
                </a:solidFill>
                <a:latin typeface="Twentieth Century"/>
                <a:ea typeface="Twentieth Century"/>
                <a:cs typeface="Twentieth Century"/>
                <a:sym typeface="Twentieth Century"/>
              </a:defRPr>
            </a:lvl1pPr>
            <a:lvl2pPr lvl="1"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2pPr>
            <a:lvl3pPr lvl="2"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3pPr>
            <a:lvl4pPr lvl="3"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4pPr>
            <a:lvl5pPr lvl="4"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5pPr>
            <a:lvl6pPr lvl="5"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6pPr>
            <a:lvl7pPr lvl="6"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7pPr>
            <a:lvl8pPr lvl="7"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8pPr>
            <a:lvl9pPr lvl="8" marR="0" algn="l">
              <a:spcBef>
                <a:spcPts val="0"/>
              </a:spcBef>
              <a:spcAft>
                <a:spcPts val="0"/>
              </a:spcAft>
              <a:buSzPts val="1100"/>
              <a:buNone/>
              <a:defRPr b="0" i="0" sz="1400" u="none" cap="none" strike="noStrike">
                <a:solidFill>
                  <a:schemeClr val="dk1"/>
                </a:solidFill>
                <a:latin typeface="Twentieth Century"/>
                <a:ea typeface="Twentieth Century"/>
                <a:cs typeface="Twentieth Century"/>
                <a:sym typeface="Twentieth Century"/>
              </a:defRPr>
            </a:lvl9pPr>
          </a:lstStyle>
          <a:p/>
        </p:txBody>
      </p:sp>
      <p:sp>
        <p:nvSpPr>
          <p:cNvPr id="10" name="Google Shape;10;p1"/>
          <p:cNvSpPr txBox="1"/>
          <p:nvPr>
            <p:ph idx="12" type="sldNum"/>
          </p:nvPr>
        </p:nvSpPr>
        <p:spPr>
          <a:xfrm>
            <a:off x="7703507" y="4767263"/>
            <a:ext cx="1154700" cy="273900"/>
          </a:xfrm>
          <a:prstGeom prst="rect">
            <a:avLst/>
          </a:prstGeom>
          <a:noFill/>
          <a:ln>
            <a:noFill/>
          </a:ln>
        </p:spPr>
        <p:txBody>
          <a:bodyPr anchorCtr="0" anchor="ctr" bIns="34275" lIns="68575" spcFirstLastPara="1" rIns="68575" wrap="square" tIns="34275">
            <a:noAutofit/>
          </a:bodyPr>
          <a:lstStyle>
            <a:lvl1pPr indent="0" lvl="0" marL="0" marR="0" algn="r">
              <a:spcBef>
                <a:spcPts val="0"/>
              </a:spcBef>
              <a:buNone/>
              <a:defRPr b="0" i="0" sz="800" u="none" cap="none" strike="noStrike">
                <a:solidFill>
                  <a:srgbClr val="888888"/>
                </a:solidFill>
                <a:latin typeface="Twentieth Century"/>
                <a:ea typeface="Twentieth Century"/>
                <a:cs typeface="Twentieth Century"/>
                <a:sym typeface="Twentieth Century"/>
              </a:defRPr>
            </a:lvl1pPr>
            <a:lvl2pPr indent="0" lvl="1" marL="0" marR="0" algn="r">
              <a:spcBef>
                <a:spcPts val="0"/>
              </a:spcBef>
              <a:buNone/>
              <a:defRPr b="0" i="0" sz="800" u="none" cap="none" strike="noStrike">
                <a:solidFill>
                  <a:srgbClr val="888888"/>
                </a:solidFill>
                <a:latin typeface="Twentieth Century"/>
                <a:ea typeface="Twentieth Century"/>
                <a:cs typeface="Twentieth Century"/>
                <a:sym typeface="Twentieth Century"/>
              </a:defRPr>
            </a:lvl2pPr>
            <a:lvl3pPr indent="0" lvl="2" marL="0" marR="0" algn="r">
              <a:spcBef>
                <a:spcPts val="0"/>
              </a:spcBef>
              <a:buNone/>
              <a:defRPr b="0" i="0" sz="800" u="none" cap="none" strike="noStrike">
                <a:solidFill>
                  <a:srgbClr val="888888"/>
                </a:solidFill>
                <a:latin typeface="Twentieth Century"/>
                <a:ea typeface="Twentieth Century"/>
                <a:cs typeface="Twentieth Century"/>
                <a:sym typeface="Twentieth Century"/>
              </a:defRPr>
            </a:lvl3pPr>
            <a:lvl4pPr indent="0" lvl="3" marL="0" marR="0" algn="r">
              <a:spcBef>
                <a:spcPts val="0"/>
              </a:spcBef>
              <a:buNone/>
              <a:defRPr b="0" i="0" sz="800" u="none" cap="none" strike="noStrike">
                <a:solidFill>
                  <a:srgbClr val="888888"/>
                </a:solidFill>
                <a:latin typeface="Twentieth Century"/>
                <a:ea typeface="Twentieth Century"/>
                <a:cs typeface="Twentieth Century"/>
                <a:sym typeface="Twentieth Century"/>
              </a:defRPr>
            </a:lvl4pPr>
            <a:lvl5pPr indent="0" lvl="4" marL="0" marR="0" algn="r">
              <a:spcBef>
                <a:spcPts val="0"/>
              </a:spcBef>
              <a:buNone/>
              <a:defRPr b="0" i="0" sz="800" u="none" cap="none" strike="noStrike">
                <a:solidFill>
                  <a:srgbClr val="888888"/>
                </a:solidFill>
                <a:latin typeface="Twentieth Century"/>
                <a:ea typeface="Twentieth Century"/>
                <a:cs typeface="Twentieth Century"/>
                <a:sym typeface="Twentieth Century"/>
              </a:defRPr>
            </a:lvl5pPr>
            <a:lvl6pPr indent="0" lvl="5" marL="0" marR="0" algn="r">
              <a:spcBef>
                <a:spcPts val="0"/>
              </a:spcBef>
              <a:buNone/>
              <a:defRPr b="0" i="0" sz="800" u="none" cap="none" strike="noStrike">
                <a:solidFill>
                  <a:srgbClr val="888888"/>
                </a:solidFill>
                <a:latin typeface="Twentieth Century"/>
                <a:ea typeface="Twentieth Century"/>
                <a:cs typeface="Twentieth Century"/>
                <a:sym typeface="Twentieth Century"/>
              </a:defRPr>
            </a:lvl6pPr>
            <a:lvl7pPr indent="0" lvl="6" marL="0" marR="0" algn="r">
              <a:spcBef>
                <a:spcPts val="0"/>
              </a:spcBef>
              <a:buNone/>
              <a:defRPr b="0" i="0" sz="800" u="none" cap="none" strike="noStrike">
                <a:solidFill>
                  <a:srgbClr val="888888"/>
                </a:solidFill>
                <a:latin typeface="Twentieth Century"/>
                <a:ea typeface="Twentieth Century"/>
                <a:cs typeface="Twentieth Century"/>
                <a:sym typeface="Twentieth Century"/>
              </a:defRPr>
            </a:lvl7pPr>
            <a:lvl8pPr indent="0" lvl="7" marL="0" marR="0" algn="r">
              <a:spcBef>
                <a:spcPts val="0"/>
              </a:spcBef>
              <a:buNone/>
              <a:defRPr b="0" i="0" sz="800" u="none" cap="none" strike="noStrike">
                <a:solidFill>
                  <a:srgbClr val="888888"/>
                </a:solidFill>
                <a:latin typeface="Twentieth Century"/>
                <a:ea typeface="Twentieth Century"/>
                <a:cs typeface="Twentieth Century"/>
                <a:sym typeface="Twentieth Century"/>
              </a:defRPr>
            </a:lvl8pPr>
            <a:lvl9pPr indent="0" lvl="8" marL="0" marR="0" algn="r">
              <a:spcBef>
                <a:spcPts val="0"/>
              </a:spcBef>
              <a:buNone/>
              <a:defRPr b="0" i="0" sz="800" u="none" cap="none" strike="noStrike">
                <a:solidFill>
                  <a:srgbClr val="888888"/>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mc:Choice Requires="p14">
      <p:transition spd="slow" p14:dur="25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A4A3A4"/>
          </p15:clr>
        </p15:guide>
        <p15:guide id="2" pos="2880">
          <p15:clr>
            <a:srgbClr val="A4A3A4"/>
          </p15:clr>
        </p15:guide>
        <p15:guide id="3" pos="180">
          <p15:clr>
            <a:srgbClr val="547EBF"/>
          </p15:clr>
        </p15:guide>
        <p15:guide id="4" orient="horz" pos="180">
          <p15:clr>
            <a:srgbClr val="547EBF"/>
          </p15:clr>
        </p15:guide>
        <p15:guide id="5" pos="5580">
          <p15:clr>
            <a:srgbClr val="547EBF"/>
          </p15:clr>
        </p15:guide>
        <p15:guide id="6" orient="horz" pos="3060">
          <p15:clr>
            <a:srgbClr val="547EBF"/>
          </p15:clr>
        </p15:guide>
        <p15:guide id="7" pos="2970">
          <p15:clr>
            <a:srgbClr val="547EBF"/>
          </p15:clr>
        </p15:guide>
        <p15:guide id="8" pos="2790">
          <p15:clr>
            <a:srgbClr val="547EBF"/>
          </p15:clr>
        </p15:guide>
        <p15:guide id="9" pos="1584">
          <p15:clr>
            <a:srgbClr val="547EBF"/>
          </p15:clr>
        </p15:guide>
        <p15:guide id="10" pos="1386">
          <p15:clr>
            <a:srgbClr val="547EBF"/>
          </p15:clr>
        </p15:guide>
        <p15:guide id="11" pos="4176">
          <p15:clr>
            <a:srgbClr val="547EBF"/>
          </p15:clr>
        </p15:guide>
        <p15:guide id="12" pos="4374">
          <p15:clr>
            <a:srgbClr val="547EBF"/>
          </p15:clr>
        </p15:guide>
        <p15:guide id="13" pos="3726">
          <p15:clr>
            <a:srgbClr val="9FCC3B"/>
          </p15:clr>
        </p15:guide>
        <p15:guide id="14" pos="3906">
          <p15:clr>
            <a:srgbClr val="9FCC3B"/>
          </p15:clr>
        </p15:guide>
        <p15:guide id="15" pos="2034">
          <p15:clr>
            <a:srgbClr val="9FCC3B"/>
          </p15:clr>
        </p15:guide>
        <p15:guide id="16" pos="1854">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1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Twentieth Century"/>
              <a:buNone/>
            </a:pPr>
            <a:r>
              <a:rPr b="0" i="0" lang="en" sz="1400" u="none" cap="none" strike="noStrike">
                <a:solidFill>
                  <a:srgbClr val="FFFFFF"/>
                </a:solidFill>
                <a:latin typeface="Twentieth Century"/>
                <a:ea typeface="Twentieth Century"/>
                <a:cs typeface="Twentieth Century"/>
                <a:sym typeface="Twentieth Century"/>
              </a:rPr>
              <a:t>90</a:t>
            </a:r>
            <a:endParaRPr sz="1100"/>
          </a:p>
        </p:txBody>
      </p:sp>
      <p:pic>
        <p:nvPicPr>
          <p:cNvPr id="155" name="Google Shape;155;p18"/>
          <p:cNvPicPr preferRelativeResize="0"/>
          <p:nvPr>
            <p:ph idx="2" type="pic"/>
          </p:nvPr>
        </p:nvPicPr>
        <p:blipFill rotWithShape="1">
          <a:blip r:embed="rId3">
            <a:alphaModFix/>
          </a:blip>
          <a:srcRect b="0" l="0" r="0" t="0"/>
          <a:stretch/>
        </p:blipFill>
        <p:spPr>
          <a:xfrm>
            <a:off x="3613906" y="1129145"/>
            <a:ext cx="4185400" cy="3064025"/>
          </a:xfrm>
          <a:prstGeom prst="rect">
            <a:avLst/>
          </a:prstGeom>
          <a:noFill/>
          <a:ln>
            <a:noFill/>
          </a:ln>
          <a:effectLst>
            <a:outerShdw blurRad="50800" rotWithShape="0" algn="tr" dir="8100000" dist="38100">
              <a:srgbClr val="000000">
                <a:alpha val="40000"/>
              </a:srgbClr>
            </a:outerShdw>
          </a:effectLst>
        </p:spPr>
      </p:pic>
      <p:sp>
        <p:nvSpPr>
          <p:cNvPr id="156" name="Google Shape;156;p18"/>
          <p:cNvSpPr/>
          <p:nvPr/>
        </p:nvSpPr>
        <p:spPr>
          <a:xfrm>
            <a:off x="0" y="0"/>
            <a:ext cx="3719285" cy="5143500"/>
          </a:xfrm>
          <a:custGeom>
            <a:rect b="b" l="l" r="r" t="t"/>
            <a:pathLst>
              <a:path extrusionOk="0" h="6858000" w="4959047">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solidFill>
            <a:schemeClr val="lt1"/>
          </a:solidFill>
          <a:ln cap="flat" cmpd="sng" w="9525">
            <a:solidFill>
              <a:srgbClr val="EAEAEA"/>
            </a:solidFill>
            <a:prstDash val="solid"/>
            <a:miter lim="800000"/>
            <a:headEnd len="sm" w="sm" type="none"/>
            <a:tailEnd len="sm" w="sm" type="none"/>
          </a:ln>
          <a:effectLst>
            <a:outerShdw blurRad="50800" rotWithShape="0" algn="l" dist="38100">
              <a:srgbClr val="D8D8D8">
                <a:alpha val="298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Twentieth Century"/>
              <a:buNone/>
            </a:pPr>
            <a:r>
              <a:t/>
            </a:r>
            <a:endParaRPr b="0" i="0" sz="1400" u="none" cap="none" strike="noStrike">
              <a:solidFill>
                <a:srgbClr val="FFFFFF"/>
              </a:solidFill>
              <a:latin typeface="Calibri"/>
              <a:ea typeface="Calibri"/>
              <a:cs typeface="Calibri"/>
              <a:sym typeface="Calibri"/>
            </a:endParaRPr>
          </a:p>
        </p:txBody>
      </p:sp>
      <p:sp>
        <p:nvSpPr>
          <p:cNvPr id="157" name="Google Shape;157;p18"/>
          <p:cNvSpPr/>
          <p:nvPr/>
        </p:nvSpPr>
        <p:spPr>
          <a:xfrm>
            <a:off x="0" y="0"/>
            <a:ext cx="3711665" cy="5143500"/>
          </a:xfrm>
          <a:custGeom>
            <a:rect b="b" l="l" r="r" t="t"/>
            <a:pathLst>
              <a:path extrusionOk="0" h="6858000" w="4948887">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Twentieth Century"/>
              <a:buNone/>
            </a:pPr>
            <a:r>
              <a:t/>
            </a:r>
            <a:endParaRPr b="0" i="0" sz="1400" u="none" cap="none" strike="noStrike">
              <a:solidFill>
                <a:srgbClr val="FFFFFF"/>
              </a:solidFill>
              <a:latin typeface="Calibri"/>
              <a:ea typeface="Calibri"/>
              <a:cs typeface="Calibri"/>
              <a:sym typeface="Calibri"/>
            </a:endParaRPr>
          </a:p>
        </p:txBody>
      </p:sp>
      <p:sp>
        <p:nvSpPr>
          <p:cNvPr id="158" name="Google Shape;158;p18"/>
          <p:cNvSpPr/>
          <p:nvPr/>
        </p:nvSpPr>
        <p:spPr>
          <a:xfrm rot="5400000">
            <a:off x="569938" y="260162"/>
            <a:ext cx="109800" cy="5280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Twentieth Century"/>
              <a:buNone/>
            </a:pPr>
            <a:r>
              <a:t/>
            </a:r>
            <a:endParaRPr b="0" i="0" sz="1400" u="none" cap="none" strike="noStrike">
              <a:solidFill>
                <a:srgbClr val="FFFFFF"/>
              </a:solidFill>
              <a:latin typeface="Calibri"/>
              <a:ea typeface="Calibri"/>
              <a:cs typeface="Calibri"/>
              <a:sym typeface="Calibri"/>
            </a:endParaRPr>
          </a:p>
        </p:txBody>
      </p:sp>
      <p:sp>
        <p:nvSpPr>
          <p:cNvPr id="159" name="Google Shape;159;p18"/>
          <p:cNvSpPr/>
          <p:nvPr/>
        </p:nvSpPr>
        <p:spPr>
          <a:xfrm>
            <a:off x="360772" y="3410190"/>
            <a:ext cx="3017400" cy="13800"/>
          </a:xfrm>
          <a:prstGeom prst="rect">
            <a:avLst/>
          </a:prstGeom>
          <a:solidFill>
            <a:srgbClr val="D5D5D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Twentieth Century"/>
              <a:buNone/>
            </a:pPr>
            <a:r>
              <a:t/>
            </a:r>
            <a:endParaRPr b="0" i="0" sz="1400" u="none" cap="none" strike="noStrike">
              <a:solidFill>
                <a:srgbClr val="FFFFFF"/>
              </a:solidFill>
              <a:latin typeface="Calibri"/>
              <a:ea typeface="Calibri"/>
              <a:cs typeface="Calibri"/>
              <a:sym typeface="Calibri"/>
            </a:endParaRPr>
          </a:p>
        </p:txBody>
      </p:sp>
      <p:sp>
        <p:nvSpPr>
          <p:cNvPr id="160" name="Google Shape;160;p18"/>
          <p:cNvSpPr txBox="1"/>
          <p:nvPr>
            <p:ph idx="12" type="sldNum"/>
          </p:nvPr>
        </p:nvSpPr>
        <p:spPr>
          <a:xfrm>
            <a:off x="7825322" y="4869656"/>
            <a:ext cx="12003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161" name="Google Shape;161;p18"/>
          <p:cNvSpPr txBox="1"/>
          <p:nvPr/>
        </p:nvSpPr>
        <p:spPr>
          <a:xfrm>
            <a:off x="3244199" y="4894150"/>
            <a:ext cx="1647300" cy="273900"/>
          </a:xfrm>
          <a:prstGeom prst="rect">
            <a:avLst/>
          </a:prstGeom>
          <a:noFill/>
          <a:ln>
            <a:noFill/>
          </a:ln>
        </p:spPr>
        <p:txBody>
          <a:bodyPr anchorCtr="0" anchor="ctr" bIns="34275" lIns="68575" spcFirstLastPara="1" rIns="68575" wrap="square" tIns="34275">
            <a:normAutofit/>
          </a:bodyPr>
          <a:lstStyle/>
          <a:p>
            <a:pPr indent="0" lvl="0" marL="0" marR="0" rtl="0" algn="l">
              <a:lnSpc>
                <a:spcPct val="100000"/>
              </a:lnSpc>
              <a:spcBef>
                <a:spcPts val="0"/>
              </a:spcBef>
              <a:spcAft>
                <a:spcPts val="0"/>
              </a:spcAft>
              <a:buClr>
                <a:schemeClr val="dk2"/>
              </a:buClr>
              <a:buSzPts val="800"/>
              <a:buFont typeface="Twentieth Century"/>
              <a:buNone/>
            </a:pPr>
            <a:r>
              <a:t/>
            </a:r>
            <a:endParaRPr b="0" i="0" sz="800" u="none" cap="none" strike="noStrike">
              <a:solidFill>
                <a:srgbClr val="FFFFFF"/>
              </a:solidFill>
              <a:latin typeface="Open Sans"/>
              <a:ea typeface="Open Sans"/>
              <a:cs typeface="Open Sans"/>
              <a:sym typeface="Open Sans"/>
            </a:endParaRPr>
          </a:p>
        </p:txBody>
      </p:sp>
      <p:sp>
        <p:nvSpPr>
          <p:cNvPr id="162" name="Google Shape;162;p18"/>
          <p:cNvSpPr/>
          <p:nvPr/>
        </p:nvSpPr>
        <p:spPr>
          <a:xfrm>
            <a:off x="173233" y="146018"/>
            <a:ext cx="6031845" cy="877665"/>
          </a:xfrm>
          <a:custGeom>
            <a:rect b="b" l="l" r="r" t="t"/>
            <a:pathLst>
              <a:path extrusionOk="0" h="1198178" w="7659486">
                <a:moveTo>
                  <a:pt x="0" y="0"/>
                </a:moveTo>
                <a:lnTo>
                  <a:pt x="7659486" y="0"/>
                </a:lnTo>
                <a:lnTo>
                  <a:pt x="7355455" y="1198178"/>
                </a:lnTo>
                <a:lnTo>
                  <a:pt x="0" y="1198178"/>
                </a:lnTo>
                <a:close/>
              </a:path>
            </a:pathLst>
          </a:custGeom>
          <a:solidFill>
            <a:srgbClr val="03617A"/>
          </a:solidFill>
          <a:ln>
            <a:noFill/>
          </a:ln>
          <a:effectLst>
            <a:outerShdw blurRad="50800" rotWithShape="0" algn="tl" dir="2700000" dist="38100">
              <a:srgbClr val="000000">
                <a:alpha val="40000"/>
              </a:srgbClr>
            </a:outerShdw>
          </a:effectLst>
        </p:spPr>
        <p:txBody>
          <a:bodyPr anchorCtr="0" anchor="ctr" bIns="34275" lIns="240025" spcFirstLastPara="1" rIns="68575" wrap="square" tIns="34275">
            <a:noAutofit/>
          </a:bodyPr>
          <a:lstStyle/>
          <a:p>
            <a:pPr indent="0" lvl="0" marL="0" marR="0" rtl="0" algn="l">
              <a:lnSpc>
                <a:spcPct val="90000"/>
              </a:lnSpc>
              <a:spcBef>
                <a:spcPts val="0"/>
              </a:spcBef>
              <a:spcAft>
                <a:spcPts val="0"/>
              </a:spcAft>
              <a:buClr>
                <a:schemeClr val="lt1"/>
              </a:buClr>
              <a:buSzPts val="3000"/>
              <a:buFont typeface="Arial"/>
              <a:buNone/>
            </a:pPr>
            <a:r>
              <a:rPr b="1" lang="en" sz="3000">
                <a:solidFill>
                  <a:schemeClr val="lt1"/>
                </a:solidFill>
              </a:rPr>
              <a:t>WELCOME!!!</a:t>
            </a:r>
            <a:endParaRPr b="1" i="0" sz="3000" u="none" cap="none" strike="noStrike">
              <a:solidFill>
                <a:schemeClr val="lt1"/>
              </a:solidFill>
              <a:latin typeface="Arial"/>
              <a:ea typeface="Arial"/>
              <a:cs typeface="Arial"/>
              <a:sym typeface="Arial"/>
            </a:endParaRPr>
          </a:p>
        </p:txBody>
      </p:sp>
      <p:sp>
        <p:nvSpPr>
          <p:cNvPr id="163" name="Google Shape;163;p18"/>
          <p:cNvSpPr/>
          <p:nvPr/>
        </p:nvSpPr>
        <p:spPr>
          <a:xfrm>
            <a:off x="322720" y="1775078"/>
            <a:ext cx="3105000" cy="20073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164" name="Google Shape;164;p18"/>
          <p:cNvSpPr txBox="1"/>
          <p:nvPr>
            <p:ph type="ctrTitle"/>
          </p:nvPr>
        </p:nvSpPr>
        <p:spPr>
          <a:xfrm>
            <a:off x="87678" y="1379783"/>
            <a:ext cx="3575100" cy="16743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rgbClr val="00808D"/>
              </a:buClr>
              <a:buSzPct val="100000"/>
              <a:buFont typeface="Arial"/>
              <a:buNone/>
            </a:pPr>
            <a:br>
              <a:rPr b="1" lang="en" sz="2400">
                <a:solidFill>
                  <a:srgbClr val="00808D"/>
                </a:solidFill>
                <a:latin typeface="Arial"/>
                <a:ea typeface="Arial"/>
                <a:cs typeface="Arial"/>
                <a:sym typeface="Arial"/>
              </a:rPr>
            </a:br>
            <a:r>
              <a:rPr b="1" lang="en" sz="2650">
                <a:solidFill>
                  <a:srgbClr val="B86125"/>
                </a:solidFill>
              </a:rPr>
              <a:t>IVRS CRP Advisors Team Meeting</a:t>
            </a:r>
            <a:br>
              <a:rPr b="1" lang="en" sz="2400">
                <a:solidFill>
                  <a:srgbClr val="00808D"/>
                </a:solidFill>
                <a:latin typeface="Arial"/>
                <a:ea typeface="Arial"/>
                <a:cs typeface="Arial"/>
                <a:sym typeface="Arial"/>
              </a:rPr>
            </a:br>
            <a:br>
              <a:rPr b="1" lang="en" sz="2400">
                <a:solidFill>
                  <a:srgbClr val="00808D"/>
                </a:solidFill>
                <a:latin typeface="Arial"/>
                <a:ea typeface="Arial"/>
                <a:cs typeface="Arial"/>
                <a:sym typeface="Arial"/>
              </a:rPr>
            </a:br>
            <a:endParaRPr b="1" sz="2400">
              <a:solidFill>
                <a:srgbClr val="00808D"/>
              </a:solidFill>
              <a:latin typeface="Arial"/>
              <a:ea typeface="Arial"/>
              <a:cs typeface="Arial"/>
              <a:sym typeface="Arial"/>
            </a:endParaRPr>
          </a:p>
        </p:txBody>
      </p:sp>
      <p:sp>
        <p:nvSpPr>
          <p:cNvPr id="165" name="Google Shape;165;p18"/>
          <p:cNvSpPr txBox="1"/>
          <p:nvPr>
            <p:ph idx="1" type="subTitle"/>
          </p:nvPr>
        </p:nvSpPr>
        <p:spPr>
          <a:xfrm>
            <a:off x="178095" y="3424002"/>
            <a:ext cx="3355500" cy="1139400"/>
          </a:xfrm>
          <a:prstGeom prst="rect">
            <a:avLst/>
          </a:prstGeom>
          <a:noFill/>
          <a:ln>
            <a:noFill/>
          </a:ln>
        </p:spPr>
        <p:txBody>
          <a:bodyPr anchorCtr="0" anchor="t" bIns="34275" lIns="68575" spcFirstLastPara="1" rIns="68575" wrap="square" tIns="34275">
            <a:noAutofit/>
          </a:bodyPr>
          <a:lstStyle/>
          <a:p>
            <a:pPr indent="0" lvl="0" marL="0" rtl="0" algn="l">
              <a:lnSpc>
                <a:spcPct val="125000"/>
              </a:lnSpc>
              <a:spcBef>
                <a:spcPts val="0"/>
              </a:spcBef>
              <a:spcAft>
                <a:spcPts val="0"/>
              </a:spcAft>
              <a:buClr>
                <a:schemeClr val="dk1"/>
              </a:buClr>
              <a:buSzPts val="1200"/>
              <a:buNone/>
            </a:pPr>
            <a:r>
              <a:rPr lang="en">
                <a:solidFill>
                  <a:schemeClr val="dk1"/>
                </a:solidFill>
                <a:latin typeface="Arial"/>
                <a:ea typeface="Arial"/>
                <a:cs typeface="Arial"/>
                <a:sym typeface="Arial"/>
              </a:rPr>
              <a:t>Vienna Hoang, CRP Resource Manager</a:t>
            </a:r>
            <a:endParaRPr>
              <a:latin typeface="Arial"/>
              <a:ea typeface="Arial"/>
              <a:cs typeface="Arial"/>
              <a:sym typeface="Arial"/>
            </a:endParaRPr>
          </a:p>
          <a:p>
            <a:pPr indent="0" lvl="0" marL="0" rtl="0" algn="l">
              <a:lnSpc>
                <a:spcPct val="125000"/>
              </a:lnSpc>
              <a:spcBef>
                <a:spcPts val="800"/>
              </a:spcBef>
              <a:spcAft>
                <a:spcPts val="0"/>
              </a:spcAft>
              <a:buClr>
                <a:schemeClr val="dk1"/>
              </a:buClr>
              <a:buSzPts val="1200"/>
              <a:buNone/>
            </a:pPr>
            <a:r>
              <a:rPr b="1" lang="en">
                <a:solidFill>
                  <a:schemeClr val="dk1"/>
                </a:solidFill>
                <a:latin typeface="Arial"/>
                <a:ea typeface="Arial"/>
                <a:cs typeface="Arial"/>
                <a:sym typeface="Arial"/>
              </a:rPr>
              <a:t>April 23, 2025</a:t>
            </a:r>
            <a:endParaRPr>
              <a:latin typeface="Arial"/>
              <a:ea typeface="Arial"/>
              <a:cs typeface="Arial"/>
              <a:sym typeface="Arial"/>
            </a:endParaRPr>
          </a:p>
        </p:txBody>
      </p:sp>
      <p:pic>
        <p:nvPicPr>
          <p:cNvPr id="166" name="Google Shape;166;p18"/>
          <p:cNvPicPr preferRelativeResize="0"/>
          <p:nvPr/>
        </p:nvPicPr>
        <p:blipFill rotWithShape="1">
          <a:blip r:embed="rId4">
            <a:alphaModFix/>
          </a:blip>
          <a:srcRect b="0" l="0" r="0" t="0"/>
          <a:stretch/>
        </p:blipFill>
        <p:spPr>
          <a:xfrm>
            <a:off x="4252905" y="4427078"/>
            <a:ext cx="3546396" cy="5630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500"/>
                                        <p:tgtEl>
                                          <p:spTgt spid="155"/>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1000"/>
                                        <p:tgtEl>
                                          <p:spTgt spid="165">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Effect filter="fade" transition="in">
                                      <p:cBhvr>
                                        <p:cTn dur="1000"/>
                                        <p:tgtEl>
                                          <p:spTgt spid="16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7"/>
          <p:cNvSpPr txBox="1"/>
          <p:nvPr>
            <p:ph type="title"/>
          </p:nvPr>
        </p:nvSpPr>
        <p:spPr>
          <a:xfrm>
            <a:off x="285750" y="85025"/>
            <a:ext cx="85725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b="1" lang="en"/>
              <a:t>SRC Commitment</a:t>
            </a:r>
            <a:endParaRPr b="1"/>
          </a:p>
        </p:txBody>
      </p:sp>
      <p:pic>
        <p:nvPicPr>
          <p:cNvPr id="238" name="Google Shape;238;p27"/>
          <p:cNvPicPr preferRelativeResize="0"/>
          <p:nvPr/>
        </p:nvPicPr>
        <p:blipFill>
          <a:blip r:embed="rId3">
            <a:alphaModFix/>
          </a:blip>
          <a:stretch>
            <a:fillRect/>
          </a:stretch>
        </p:blipFill>
        <p:spPr>
          <a:xfrm>
            <a:off x="399888" y="763350"/>
            <a:ext cx="8344225" cy="4528825"/>
          </a:xfrm>
          <a:prstGeom prst="rect">
            <a:avLst/>
          </a:prstGeom>
          <a:noFill/>
          <a:ln>
            <a:noFill/>
          </a:ln>
        </p:spPr>
      </p:pic>
      <p:pic>
        <p:nvPicPr>
          <p:cNvPr id="239" name="Google Shape;239;p27"/>
          <p:cNvPicPr preferRelativeResize="0"/>
          <p:nvPr/>
        </p:nvPicPr>
        <p:blipFill rotWithShape="1">
          <a:blip r:embed="rId4">
            <a:alphaModFix/>
          </a:blip>
          <a:srcRect b="0" l="0" r="0" t="0"/>
          <a:stretch/>
        </p:blipFill>
        <p:spPr>
          <a:xfrm>
            <a:off x="6629400" y="4615769"/>
            <a:ext cx="2436976" cy="3869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8"/>
          <p:cNvSpPr txBox="1"/>
          <p:nvPr>
            <p:ph type="ctrTitle"/>
          </p:nvPr>
        </p:nvSpPr>
        <p:spPr>
          <a:xfrm>
            <a:off x="285762" y="471527"/>
            <a:ext cx="4644600" cy="898500"/>
          </a:xfrm>
          <a:prstGeom prst="rect">
            <a:avLst/>
          </a:prstGeom>
        </p:spPr>
        <p:txBody>
          <a:bodyPr anchorCtr="0" anchor="ctr" bIns="34275" lIns="171450" spcFirstLastPara="1" rIns="68575" wrap="square" tIns="34275">
            <a:noAutofit/>
          </a:bodyPr>
          <a:lstStyle/>
          <a:p>
            <a:pPr indent="0" lvl="0" marL="0" rtl="0" algn="l">
              <a:spcBef>
                <a:spcPts val="0"/>
              </a:spcBef>
              <a:spcAft>
                <a:spcPts val="0"/>
              </a:spcAft>
              <a:buNone/>
            </a:pPr>
            <a:r>
              <a:rPr lang="en"/>
              <a:t>Primary Member Responsibilities</a:t>
            </a:r>
            <a:endParaRPr/>
          </a:p>
        </p:txBody>
      </p:sp>
      <p:sp>
        <p:nvSpPr>
          <p:cNvPr id="245" name="Google Shape;245;p28"/>
          <p:cNvSpPr txBox="1"/>
          <p:nvPr>
            <p:ph idx="1" type="subTitle"/>
          </p:nvPr>
        </p:nvSpPr>
        <p:spPr>
          <a:xfrm>
            <a:off x="285750" y="1575250"/>
            <a:ext cx="4209000" cy="34122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lang="en" sz="1600"/>
              <a:t>Attend meetings</a:t>
            </a:r>
            <a:endParaRPr sz="1600"/>
          </a:p>
          <a:p>
            <a:pPr indent="-330200" lvl="0" marL="457200" rtl="0" algn="l">
              <a:spcBef>
                <a:spcPts val="0"/>
              </a:spcBef>
              <a:spcAft>
                <a:spcPts val="0"/>
              </a:spcAft>
              <a:buSzPts val="1600"/>
              <a:buChar char="•"/>
            </a:pPr>
            <a:r>
              <a:rPr lang="en" sz="1600"/>
              <a:t>Be a working member of the SRC as well as a member of a subcommittee and/or chair of a sub-committee needed</a:t>
            </a:r>
            <a:endParaRPr sz="1600"/>
          </a:p>
          <a:p>
            <a:pPr indent="-330200" lvl="0" marL="457200" rtl="0" algn="l">
              <a:spcBef>
                <a:spcPts val="0"/>
              </a:spcBef>
              <a:spcAft>
                <a:spcPts val="0"/>
              </a:spcAft>
              <a:buSzPts val="1600"/>
              <a:buChar char="•"/>
            </a:pPr>
            <a:r>
              <a:rPr lang="en" sz="1600"/>
              <a:t>Recruit </a:t>
            </a:r>
            <a:r>
              <a:rPr lang="en" sz="1600"/>
              <a:t>additional</a:t>
            </a:r>
            <a:r>
              <a:rPr lang="en" sz="1600"/>
              <a:t> volunteers if needed</a:t>
            </a:r>
            <a:endParaRPr sz="1600"/>
          </a:p>
          <a:p>
            <a:pPr indent="-330200" lvl="0" marL="457200" rtl="0" algn="l">
              <a:spcBef>
                <a:spcPts val="0"/>
              </a:spcBef>
              <a:spcAft>
                <a:spcPts val="0"/>
              </a:spcAft>
              <a:buSzPts val="1600"/>
              <a:buChar char="•"/>
            </a:pPr>
            <a:r>
              <a:rPr lang="en" sz="1600"/>
              <a:t>Represent the SRC at special events as requested by Chair</a:t>
            </a:r>
            <a:endParaRPr sz="1600"/>
          </a:p>
          <a:p>
            <a:pPr indent="-330200" lvl="0" marL="457200" rtl="0" algn="l">
              <a:spcBef>
                <a:spcPts val="0"/>
              </a:spcBef>
              <a:spcAft>
                <a:spcPts val="0"/>
              </a:spcAft>
              <a:buSzPts val="1600"/>
              <a:buChar char="•"/>
            </a:pPr>
            <a:r>
              <a:rPr lang="en" sz="1600"/>
              <a:t>Be informed of the services/programs/initiatives provided by the Iowa VR and publicly support them, as appropriate</a:t>
            </a:r>
            <a:endParaRPr sz="1600"/>
          </a:p>
        </p:txBody>
      </p:sp>
      <p:sp>
        <p:nvSpPr>
          <p:cNvPr id="246" name="Google Shape;246;p28"/>
          <p:cNvSpPr txBox="1"/>
          <p:nvPr>
            <p:ph idx="1" type="subTitle"/>
          </p:nvPr>
        </p:nvSpPr>
        <p:spPr>
          <a:xfrm>
            <a:off x="5686525" y="175650"/>
            <a:ext cx="3325200" cy="47922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lang="en" sz="1600"/>
              <a:t>Prepare for and participate in the discussions and the deliberations of the SRC</a:t>
            </a:r>
            <a:endParaRPr sz="1600"/>
          </a:p>
          <a:p>
            <a:pPr indent="-330200" lvl="0" marL="457200" rtl="0" algn="l">
              <a:spcBef>
                <a:spcPts val="0"/>
              </a:spcBef>
              <a:spcAft>
                <a:spcPts val="0"/>
              </a:spcAft>
              <a:buSzPts val="1600"/>
              <a:buChar char="•"/>
            </a:pPr>
            <a:r>
              <a:rPr lang="en" sz="1600"/>
              <a:t>Be aware of and abstain from any conflict of interest</a:t>
            </a:r>
            <a:endParaRPr sz="1600"/>
          </a:p>
          <a:p>
            <a:pPr indent="-330200" lvl="0" marL="457200" rtl="0" algn="l">
              <a:spcBef>
                <a:spcPts val="0"/>
              </a:spcBef>
              <a:spcAft>
                <a:spcPts val="0"/>
              </a:spcAft>
              <a:buSzPts val="1600"/>
              <a:buChar char="•"/>
            </a:pPr>
            <a:r>
              <a:rPr lang="en" sz="1600"/>
              <a:t>Promote the SRC through community networking</a:t>
            </a:r>
            <a:endParaRPr sz="1600"/>
          </a:p>
          <a:p>
            <a:pPr indent="-330200" lvl="0" marL="457200" rtl="0" algn="l">
              <a:spcBef>
                <a:spcPts val="0"/>
              </a:spcBef>
              <a:spcAft>
                <a:spcPts val="0"/>
              </a:spcAft>
              <a:buSzPts val="1600"/>
              <a:buChar char="•"/>
            </a:pPr>
            <a:r>
              <a:rPr lang="en" sz="1600"/>
              <a:t>Be accountable for funds expended doing SRC business</a:t>
            </a:r>
            <a:r>
              <a:rPr lang="en" sz="1600"/>
              <a:t>Monitor and evaluate the effectiveness of Iowa VR by reviewing our programs and services</a:t>
            </a:r>
            <a:endParaRPr sz="1600"/>
          </a:p>
          <a:p>
            <a:pPr indent="-330200" lvl="0" marL="457200" rtl="0" algn="l">
              <a:spcBef>
                <a:spcPts val="0"/>
              </a:spcBef>
              <a:spcAft>
                <a:spcPts val="0"/>
              </a:spcAft>
              <a:buSzPts val="1600"/>
              <a:buChar char="•"/>
            </a:pPr>
            <a:r>
              <a:rPr lang="en" sz="1600"/>
              <a:t>Seek nominations for election as officers of the SRC, as appropriate</a:t>
            </a:r>
            <a:endParaRPr sz="1600"/>
          </a:p>
          <a:p>
            <a:pPr indent="-330200" lvl="0" marL="457200" rtl="0" algn="l">
              <a:spcBef>
                <a:spcPts val="0"/>
              </a:spcBef>
              <a:spcAft>
                <a:spcPts val="0"/>
              </a:spcAft>
              <a:buSzPts val="1600"/>
              <a:buChar char="•"/>
            </a:pPr>
            <a:r>
              <a:rPr lang="en" sz="1600"/>
              <a:t>Foster a positive working relationship with other SRC members and Iowa VR staff</a:t>
            </a:r>
            <a:endParaRPr sz="1600"/>
          </a:p>
        </p:txBody>
      </p:sp>
      <p:pic>
        <p:nvPicPr>
          <p:cNvPr id="247" name="Google Shape;247;p28"/>
          <p:cNvPicPr preferRelativeResize="0"/>
          <p:nvPr/>
        </p:nvPicPr>
        <p:blipFill rotWithShape="1">
          <a:blip r:embed="rId3">
            <a:alphaModFix/>
          </a:blip>
          <a:srcRect b="0" l="0" r="0" t="0"/>
          <a:stretch/>
        </p:blipFill>
        <p:spPr>
          <a:xfrm>
            <a:off x="125555" y="4477253"/>
            <a:ext cx="3546396" cy="5630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9"/>
          <p:cNvSpPr txBox="1"/>
          <p:nvPr>
            <p:ph type="ctrTitle"/>
          </p:nvPr>
        </p:nvSpPr>
        <p:spPr>
          <a:xfrm>
            <a:off x="470087" y="195576"/>
            <a:ext cx="4644600" cy="898500"/>
          </a:xfrm>
          <a:prstGeom prst="rect">
            <a:avLst/>
          </a:prstGeom>
        </p:spPr>
        <p:txBody>
          <a:bodyPr anchorCtr="0" anchor="ctr" bIns="34275" lIns="240025" spcFirstLastPara="1" rIns="68575" wrap="square" tIns="34275">
            <a:noAutofit/>
          </a:bodyPr>
          <a:lstStyle/>
          <a:p>
            <a:pPr indent="0" lvl="0" marL="0" rtl="0" algn="l">
              <a:spcBef>
                <a:spcPts val="0"/>
              </a:spcBef>
              <a:spcAft>
                <a:spcPts val="0"/>
              </a:spcAft>
              <a:buNone/>
            </a:pPr>
            <a:r>
              <a:rPr b="1" lang="en"/>
              <a:t>Your Role</a:t>
            </a:r>
            <a:endParaRPr b="1"/>
          </a:p>
        </p:txBody>
      </p:sp>
      <p:sp>
        <p:nvSpPr>
          <p:cNvPr id="253" name="Google Shape;253;p29"/>
          <p:cNvSpPr txBox="1"/>
          <p:nvPr>
            <p:ph idx="1" type="subTitle"/>
          </p:nvPr>
        </p:nvSpPr>
        <p:spPr>
          <a:xfrm>
            <a:off x="470075" y="1173800"/>
            <a:ext cx="2556900" cy="3487500"/>
          </a:xfrm>
          <a:prstGeom prst="rect">
            <a:avLst/>
          </a:prstGeom>
        </p:spPr>
        <p:txBody>
          <a:bodyPr anchorCtr="0" anchor="t" bIns="34275" lIns="68575" spcFirstLastPara="1" rIns="68575" wrap="square" tIns="34275">
            <a:normAutofit fontScale="70000" lnSpcReduction="20000"/>
          </a:bodyPr>
          <a:lstStyle/>
          <a:p>
            <a:pPr indent="0" lvl="0" marL="0" rtl="0" algn="l">
              <a:lnSpc>
                <a:spcPct val="115000"/>
              </a:lnSpc>
              <a:spcBef>
                <a:spcPts val="500"/>
              </a:spcBef>
              <a:spcAft>
                <a:spcPts val="0"/>
              </a:spcAft>
              <a:buClr>
                <a:schemeClr val="dk1"/>
              </a:buClr>
              <a:buSzPct val="57894"/>
              <a:buFont typeface="Arial"/>
              <a:buNone/>
            </a:pPr>
            <a:r>
              <a:rPr lang="en" sz="1900">
                <a:solidFill>
                  <a:schemeClr val="dk1"/>
                </a:solidFill>
                <a:latin typeface="Arial"/>
                <a:ea typeface="Arial"/>
                <a:cs typeface="Arial"/>
                <a:sym typeface="Arial"/>
              </a:rPr>
              <a:t>•</a:t>
            </a:r>
            <a:r>
              <a:rPr lang="en" sz="1900">
                <a:solidFill>
                  <a:schemeClr val="dk1"/>
                </a:solidFill>
                <a:latin typeface="Calibri"/>
                <a:ea typeface="Calibri"/>
                <a:cs typeface="Calibri"/>
                <a:sym typeface="Calibri"/>
              </a:rPr>
              <a:t>Goes beyond representing your organization.</a:t>
            </a:r>
            <a:endParaRPr sz="1900">
              <a:solidFill>
                <a:schemeClr val="dk1"/>
              </a:solidFill>
              <a:latin typeface="Calibri"/>
              <a:ea typeface="Calibri"/>
              <a:cs typeface="Calibri"/>
              <a:sym typeface="Calibri"/>
            </a:endParaRPr>
          </a:p>
          <a:p>
            <a:pPr indent="0" lvl="0" marL="0" rtl="0" algn="l">
              <a:lnSpc>
                <a:spcPct val="115000"/>
              </a:lnSpc>
              <a:spcBef>
                <a:spcPts val="500"/>
              </a:spcBef>
              <a:spcAft>
                <a:spcPts val="0"/>
              </a:spcAft>
              <a:buClr>
                <a:schemeClr val="dk1"/>
              </a:buClr>
              <a:buSzPct val="57894"/>
              <a:buFont typeface="Arial"/>
              <a:buNone/>
            </a:pPr>
            <a:r>
              <a:rPr lang="en" sz="1900">
                <a:solidFill>
                  <a:schemeClr val="dk1"/>
                </a:solidFill>
                <a:latin typeface="Arial"/>
                <a:ea typeface="Arial"/>
                <a:cs typeface="Arial"/>
                <a:sym typeface="Arial"/>
              </a:rPr>
              <a:t>•</a:t>
            </a:r>
            <a:r>
              <a:rPr lang="en" sz="1900">
                <a:solidFill>
                  <a:schemeClr val="dk1"/>
                </a:solidFill>
                <a:latin typeface="Calibri"/>
                <a:ea typeface="Calibri"/>
                <a:cs typeface="Calibri"/>
                <a:sym typeface="Calibri"/>
              </a:rPr>
              <a:t>You are representing the interests of people with disabilities, from your unique perspective of knowing the needs of the people in your constituent arena.</a:t>
            </a:r>
            <a:endParaRPr sz="1900">
              <a:solidFill>
                <a:schemeClr val="dk1"/>
              </a:solidFill>
              <a:latin typeface="Calibri"/>
              <a:ea typeface="Calibri"/>
              <a:cs typeface="Calibri"/>
              <a:sym typeface="Calibri"/>
            </a:endParaRPr>
          </a:p>
          <a:p>
            <a:pPr indent="0" lvl="0" marL="0" rtl="0" algn="l">
              <a:lnSpc>
                <a:spcPct val="115000"/>
              </a:lnSpc>
              <a:spcBef>
                <a:spcPts val="500"/>
              </a:spcBef>
              <a:spcAft>
                <a:spcPts val="0"/>
              </a:spcAft>
              <a:buClr>
                <a:schemeClr val="dk1"/>
              </a:buClr>
              <a:buSzPct val="57894"/>
              <a:buFont typeface="Arial"/>
              <a:buNone/>
            </a:pPr>
            <a:r>
              <a:rPr lang="en" sz="1900">
                <a:solidFill>
                  <a:schemeClr val="dk1"/>
                </a:solidFill>
                <a:latin typeface="Arial"/>
                <a:ea typeface="Arial"/>
                <a:cs typeface="Arial"/>
                <a:sym typeface="Arial"/>
              </a:rPr>
              <a:t>•</a:t>
            </a:r>
            <a:r>
              <a:rPr lang="en" sz="1900">
                <a:solidFill>
                  <a:schemeClr val="dk1"/>
                </a:solidFill>
                <a:latin typeface="Calibri"/>
                <a:ea typeface="Calibri"/>
                <a:cs typeface="Calibri"/>
                <a:sym typeface="Calibri"/>
              </a:rPr>
              <a:t>You may bring a perspective that other folks on the Council might not have.</a:t>
            </a:r>
            <a:endParaRPr sz="1900">
              <a:solidFill>
                <a:schemeClr val="dk1"/>
              </a:solidFill>
              <a:latin typeface="Calibri"/>
              <a:ea typeface="Calibri"/>
              <a:cs typeface="Calibri"/>
              <a:sym typeface="Calibri"/>
            </a:endParaRPr>
          </a:p>
          <a:p>
            <a:pPr indent="0" lvl="0" marL="0" rtl="0" algn="l">
              <a:lnSpc>
                <a:spcPct val="115000"/>
              </a:lnSpc>
              <a:spcBef>
                <a:spcPts val="500"/>
              </a:spcBef>
              <a:spcAft>
                <a:spcPts val="0"/>
              </a:spcAft>
              <a:buClr>
                <a:schemeClr val="dk1"/>
              </a:buClr>
              <a:buSzPct val="57894"/>
              <a:buFont typeface="Arial"/>
              <a:buNone/>
            </a:pPr>
            <a:r>
              <a:rPr lang="en" sz="1900">
                <a:solidFill>
                  <a:schemeClr val="dk1"/>
                </a:solidFill>
                <a:latin typeface="Arial"/>
                <a:ea typeface="Arial"/>
                <a:cs typeface="Arial"/>
                <a:sym typeface="Arial"/>
              </a:rPr>
              <a:t>•</a:t>
            </a:r>
            <a:r>
              <a:rPr lang="en" sz="1900">
                <a:solidFill>
                  <a:schemeClr val="dk1"/>
                </a:solidFill>
                <a:latin typeface="Calibri"/>
                <a:ea typeface="Calibri"/>
                <a:cs typeface="Calibri"/>
                <a:sym typeface="Calibri"/>
              </a:rPr>
              <a:t>It is also important that you report back to the organization/constituency you represent about the activities &amp; actions of the SRC &amp; VR.</a:t>
            </a:r>
            <a:endParaRPr sz="1900">
              <a:solidFill>
                <a:schemeClr val="dk1"/>
              </a:solidFill>
              <a:latin typeface="Calibri"/>
              <a:ea typeface="Calibri"/>
              <a:cs typeface="Calibri"/>
              <a:sym typeface="Calibri"/>
            </a:endParaRPr>
          </a:p>
          <a:p>
            <a:pPr indent="0" lvl="0" marL="0" rtl="0" algn="l">
              <a:spcBef>
                <a:spcPts val="800"/>
              </a:spcBef>
              <a:spcAft>
                <a:spcPts val="0"/>
              </a:spcAft>
              <a:buNone/>
            </a:pPr>
            <a:r>
              <a:t/>
            </a:r>
            <a:endParaRPr/>
          </a:p>
        </p:txBody>
      </p:sp>
      <p:pic>
        <p:nvPicPr>
          <p:cNvPr id="254" name="Google Shape;254;p29"/>
          <p:cNvPicPr preferRelativeResize="0"/>
          <p:nvPr/>
        </p:nvPicPr>
        <p:blipFill>
          <a:blip r:embed="rId3">
            <a:alphaModFix/>
          </a:blip>
          <a:stretch>
            <a:fillRect/>
          </a:stretch>
        </p:blipFill>
        <p:spPr>
          <a:xfrm>
            <a:off x="5431801" y="0"/>
            <a:ext cx="3712198" cy="5143500"/>
          </a:xfrm>
          <a:prstGeom prst="rect">
            <a:avLst/>
          </a:prstGeom>
          <a:noFill/>
          <a:ln>
            <a:noFill/>
          </a:ln>
        </p:spPr>
      </p:pic>
      <p:pic>
        <p:nvPicPr>
          <p:cNvPr id="255" name="Google Shape;255;p29"/>
          <p:cNvPicPr preferRelativeResize="0"/>
          <p:nvPr/>
        </p:nvPicPr>
        <p:blipFill rotWithShape="1">
          <a:blip r:embed="rId4">
            <a:alphaModFix/>
          </a:blip>
          <a:srcRect b="0" l="0" r="0" t="0"/>
          <a:stretch/>
        </p:blipFill>
        <p:spPr>
          <a:xfrm>
            <a:off x="125580" y="4464703"/>
            <a:ext cx="3546396" cy="5630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0"/>
          <p:cNvSpPr txBox="1"/>
          <p:nvPr>
            <p:ph type="title"/>
          </p:nvPr>
        </p:nvSpPr>
        <p:spPr>
          <a:xfrm>
            <a:off x="285750" y="285750"/>
            <a:ext cx="2452800" cy="4124700"/>
          </a:xfrm>
          <a:prstGeom prst="rect">
            <a:avLst/>
          </a:prstGeom>
        </p:spPr>
        <p:txBody>
          <a:bodyPr anchorCtr="0" anchor="ctr" bIns="34275" lIns="68575" spcFirstLastPara="1" rIns="68575" wrap="square" tIns="34275">
            <a:normAutofit/>
          </a:bodyPr>
          <a:lstStyle/>
          <a:p>
            <a:pPr indent="0" lvl="0" marL="0" rtl="0" algn="l">
              <a:lnSpc>
                <a:spcPct val="115000"/>
              </a:lnSpc>
              <a:spcBef>
                <a:spcPts val="0"/>
              </a:spcBef>
              <a:spcAft>
                <a:spcPts val="0"/>
              </a:spcAft>
              <a:buNone/>
            </a:pPr>
            <a:r>
              <a:rPr b="1" lang="en"/>
              <a:t>How to be an active, not passive member:</a:t>
            </a:r>
            <a:endParaRPr b="1"/>
          </a:p>
        </p:txBody>
      </p:sp>
      <p:pic>
        <p:nvPicPr>
          <p:cNvPr id="261" name="Google Shape;261;p30"/>
          <p:cNvPicPr preferRelativeResize="0"/>
          <p:nvPr/>
        </p:nvPicPr>
        <p:blipFill>
          <a:blip r:embed="rId3">
            <a:alphaModFix/>
          </a:blip>
          <a:stretch>
            <a:fillRect/>
          </a:stretch>
        </p:blipFill>
        <p:spPr>
          <a:xfrm>
            <a:off x="3355125" y="0"/>
            <a:ext cx="4916912" cy="5143500"/>
          </a:xfrm>
          <a:prstGeom prst="rect">
            <a:avLst/>
          </a:prstGeom>
          <a:noFill/>
          <a:ln>
            <a:noFill/>
          </a:ln>
        </p:spPr>
      </p:pic>
      <p:pic>
        <p:nvPicPr>
          <p:cNvPr id="262" name="Google Shape;262;p30"/>
          <p:cNvPicPr preferRelativeResize="0"/>
          <p:nvPr/>
        </p:nvPicPr>
        <p:blipFill rotWithShape="1">
          <a:blip r:embed="rId4">
            <a:alphaModFix/>
          </a:blip>
          <a:srcRect b="0" l="0" r="0" t="0"/>
          <a:stretch/>
        </p:blipFill>
        <p:spPr>
          <a:xfrm>
            <a:off x="100125" y="4410450"/>
            <a:ext cx="3128852" cy="496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1"/>
          <p:cNvSpPr txBox="1"/>
          <p:nvPr>
            <p:ph type="title"/>
          </p:nvPr>
        </p:nvSpPr>
        <p:spPr>
          <a:xfrm>
            <a:off x="285750" y="107475"/>
            <a:ext cx="8572500" cy="715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b="1" lang="en"/>
              <a:t>Benefits of working in committees:</a:t>
            </a:r>
            <a:endParaRPr b="1"/>
          </a:p>
        </p:txBody>
      </p:sp>
      <p:pic>
        <p:nvPicPr>
          <p:cNvPr id="268" name="Google Shape;268;p31"/>
          <p:cNvPicPr preferRelativeResize="0"/>
          <p:nvPr/>
        </p:nvPicPr>
        <p:blipFill>
          <a:blip r:embed="rId3">
            <a:alphaModFix/>
          </a:blip>
          <a:stretch>
            <a:fillRect/>
          </a:stretch>
        </p:blipFill>
        <p:spPr>
          <a:xfrm>
            <a:off x="958150" y="891125"/>
            <a:ext cx="7227699" cy="3966625"/>
          </a:xfrm>
          <a:prstGeom prst="rect">
            <a:avLst/>
          </a:prstGeom>
          <a:noFill/>
          <a:ln>
            <a:noFill/>
          </a:ln>
        </p:spPr>
      </p:pic>
      <p:pic>
        <p:nvPicPr>
          <p:cNvPr id="269" name="Google Shape;269;p31"/>
          <p:cNvPicPr preferRelativeResize="0"/>
          <p:nvPr/>
        </p:nvPicPr>
        <p:blipFill rotWithShape="1">
          <a:blip r:embed="rId4">
            <a:alphaModFix/>
          </a:blip>
          <a:srcRect b="0" l="0" r="0" t="0"/>
          <a:stretch/>
        </p:blipFill>
        <p:spPr>
          <a:xfrm rot="-5400000">
            <a:off x="6803505" y="2457503"/>
            <a:ext cx="3546396" cy="5630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285750" y="94925"/>
            <a:ext cx="8572500" cy="6900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b="1" lang="en"/>
              <a:t>What are RSA/NCSRC/CSAVR???</a:t>
            </a:r>
            <a:endParaRPr b="1"/>
          </a:p>
        </p:txBody>
      </p:sp>
      <p:pic>
        <p:nvPicPr>
          <p:cNvPr id="275" name="Google Shape;275;p32"/>
          <p:cNvPicPr preferRelativeResize="0"/>
          <p:nvPr/>
        </p:nvPicPr>
        <p:blipFill>
          <a:blip r:embed="rId3">
            <a:alphaModFix/>
          </a:blip>
          <a:stretch>
            <a:fillRect/>
          </a:stretch>
        </p:blipFill>
        <p:spPr>
          <a:xfrm>
            <a:off x="152400" y="582225"/>
            <a:ext cx="8858574" cy="4408875"/>
          </a:xfrm>
          <a:prstGeom prst="rect">
            <a:avLst/>
          </a:prstGeom>
          <a:noFill/>
          <a:ln>
            <a:noFill/>
          </a:ln>
        </p:spPr>
      </p:pic>
      <p:pic>
        <p:nvPicPr>
          <p:cNvPr id="276" name="Google Shape;276;p32"/>
          <p:cNvPicPr preferRelativeResize="0"/>
          <p:nvPr/>
        </p:nvPicPr>
        <p:blipFill rotWithShape="1">
          <a:blip r:embed="rId4">
            <a:alphaModFix/>
          </a:blip>
          <a:srcRect b="0" l="0" r="0" t="0"/>
          <a:stretch/>
        </p:blipFill>
        <p:spPr>
          <a:xfrm>
            <a:off x="6476850" y="4661138"/>
            <a:ext cx="2476600" cy="393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3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82" name="Google Shape;282;p33"/>
          <p:cNvPicPr preferRelativeResize="0"/>
          <p:nvPr/>
        </p:nvPicPr>
        <p:blipFill rotWithShape="1">
          <a:blip r:embed="rId4">
            <a:alphaModFix/>
          </a:blip>
          <a:srcRect b="0" l="0" r="0" t="0"/>
          <a:stretch/>
        </p:blipFill>
        <p:spPr>
          <a:xfrm>
            <a:off x="285755" y="4402003"/>
            <a:ext cx="3546396" cy="5630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19"/>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b="1" lang="en">
                <a:solidFill>
                  <a:schemeClr val="lt1"/>
                </a:solidFill>
              </a:rPr>
              <a:t>Agenda</a:t>
            </a:r>
            <a:endParaRPr b="1">
              <a:solidFill>
                <a:schemeClr val="lt1"/>
              </a:solidFill>
            </a:endParaRPr>
          </a:p>
        </p:txBody>
      </p:sp>
      <p:sp>
        <p:nvSpPr>
          <p:cNvPr id="172" name="Google Shape;172;p19"/>
          <p:cNvSpPr txBox="1"/>
          <p:nvPr>
            <p:ph idx="1" type="body"/>
          </p:nvPr>
        </p:nvSpPr>
        <p:spPr>
          <a:xfrm>
            <a:off x="311700" y="1152475"/>
            <a:ext cx="8520600" cy="3416400"/>
          </a:xfrm>
          <a:prstGeom prst="rect">
            <a:avLst/>
          </a:prstGeom>
        </p:spPr>
        <p:txBody>
          <a:bodyPr anchorCtr="0" anchor="t" bIns="34275" lIns="68575" spcFirstLastPara="1" rIns="68575" wrap="square" tIns="34275">
            <a:normAutofit lnSpcReduction="20000"/>
          </a:bodyPr>
          <a:lstStyle/>
          <a:p>
            <a:pPr indent="-165100" lvl="0" marL="177800" rtl="0" algn="l">
              <a:spcBef>
                <a:spcPts val="1400"/>
              </a:spcBef>
              <a:spcAft>
                <a:spcPts val="0"/>
              </a:spcAft>
              <a:buClr>
                <a:srgbClr val="FFFF00"/>
              </a:buClr>
              <a:buSzPts val="2000"/>
              <a:buChar char="★"/>
            </a:pPr>
            <a:r>
              <a:rPr b="1" lang="en" sz="2000">
                <a:solidFill>
                  <a:schemeClr val="lt1"/>
                </a:solidFill>
                <a:latin typeface="Arial"/>
                <a:ea typeface="Arial"/>
                <a:cs typeface="Arial"/>
                <a:sym typeface="Arial"/>
              </a:rPr>
              <a:t>Purpose of today’s meeting</a:t>
            </a:r>
            <a:endParaRPr b="1" sz="2000">
              <a:solidFill>
                <a:schemeClr val="lt1"/>
              </a:solidFill>
              <a:latin typeface="Arial"/>
              <a:ea typeface="Arial"/>
              <a:cs typeface="Arial"/>
              <a:sym typeface="Arial"/>
            </a:endParaRPr>
          </a:p>
          <a:p>
            <a:pPr indent="-190500" lvl="1" marL="520700" rtl="0" algn="l">
              <a:spcBef>
                <a:spcPts val="1000"/>
              </a:spcBef>
              <a:spcAft>
                <a:spcPts val="0"/>
              </a:spcAft>
              <a:buClr>
                <a:srgbClr val="FFFF00"/>
              </a:buClr>
              <a:buSzPts val="2000"/>
              <a:buChar char="○"/>
            </a:pPr>
            <a:r>
              <a:rPr b="1" lang="en" sz="2000">
                <a:solidFill>
                  <a:schemeClr val="lt1"/>
                </a:solidFill>
                <a:latin typeface="Arial"/>
                <a:ea typeface="Arial"/>
                <a:cs typeface="Arial"/>
                <a:sym typeface="Arial"/>
              </a:rPr>
              <a:t>The purpose of the group;</a:t>
            </a:r>
            <a:endParaRPr b="1" sz="2000">
              <a:solidFill>
                <a:schemeClr val="lt1"/>
              </a:solidFill>
              <a:latin typeface="Arial"/>
              <a:ea typeface="Arial"/>
              <a:cs typeface="Arial"/>
              <a:sym typeface="Arial"/>
            </a:endParaRPr>
          </a:p>
          <a:p>
            <a:pPr indent="-190500" lvl="1" marL="520700" rtl="0" algn="l">
              <a:spcBef>
                <a:spcPts val="1000"/>
              </a:spcBef>
              <a:spcAft>
                <a:spcPts val="0"/>
              </a:spcAft>
              <a:buClr>
                <a:srgbClr val="FFFF00"/>
              </a:buClr>
              <a:buSzPts val="2000"/>
              <a:buChar char="○"/>
            </a:pPr>
            <a:r>
              <a:rPr b="1" lang="en" sz="2000">
                <a:solidFill>
                  <a:schemeClr val="lt1"/>
                </a:solidFill>
                <a:latin typeface="Arial"/>
                <a:ea typeface="Arial"/>
                <a:cs typeface="Arial"/>
                <a:sym typeface="Arial"/>
              </a:rPr>
              <a:t>Who it benefits;</a:t>
            </a:r>
            <a:endParaRPr b="1" sz="2000">
              <a:solidFill>
                <a:schemeClr val="lt1"/>
              </a:solidFill>
              <a:latin typeface="Arial"/>
              <a:ea typeface="Arial"/>
              <a:cs typeface="Arial"/>
              <a:sym typeface="Arial"/>
            </a:endParaRPr>
          </a:p>
          <a:p>
            <a:pPr indent="-190500" lvl="1" marL="520700" rtl="0" algn="l">
              <a:spcBef>
                <a:spcPts val="1000"/>
              </a:spcBef>
              <a:spcAft>
                <a:spcPts val="0"/>
              </a:spcAft>
              <a:buClr>
                <a:srgbClr val="FFFF00"/>
              </a:buClr>
              <a:buSzPts val="2000"/>
              <a:buChar char="○"/>
            </a:pPr>
            <a:r>
              <a:rPr b="1" lang="en" sz="2000">
                <a:solidFill>
                  <a:schemeClr val="lt1"/>
                </a:solidFill>
                <a:latin typeface="Arial"/>
                <a:ea typeface="Arial"/>
                <a:cs typeface="Arial"/>
                <a:sym typeface="Arial"/>
              </a:rPr>
              <a:t>How often the group meets; and</a:t>
            </a:r>
            <a:endParaRPr b="1" sz="2000">
              <a:solidFill>
                <a:schemeClr val="lt1"/>
              </a:solidFill>
              <a:latin typeface="Arial"/>
              <a:ea typeface="Arial"/>
              <a:cs typeface="Arial"/>
              <a:sym typeface="Arial"/>
            </a:endParaRPr>
          </a:p>
          <a:p>
            <a:pPr indent="-190500" lvl="1" marL="520700" rtl="0" algn="l">
              <a:spcBef>
                <a:spcPts val="1000"/>
              </a:spcBef>
              <a:spcAft>
                <a:spcPts val="0"/>
              </a:spcAft>
              <a:buClr>
                <a:srgbClr val="FFFF00"/>
              </a:buClr>
              <a:buSzPts val="2000"/>
              <a:buChar char="○"/>
            </a:pPr>
            <a:r>
              <a:rPr b="1" lang="en" sz="2000">
                <a:solidFill>
                  <a:schemeClr val="lt1"/>
                </a:solidFill>
                <a:latin typeface="Arial"/>
                <a:ea typeface="Arial"/>
                <a:cs typeface="Arial"/>
                <a:sym typeface="Arial"/>
              </a:rPr>
              <a:t>Any other information you may want answered so that you may decide if this is something your agency would like to be a part of</a:t>
            </a:r>
            <a:endParaRPr b="1" sz="2000">
              <a:solidFill>
                <a:schemeClr val="lt1"/>
              </a:solidFill>
              <a:latin typeface="Arial"/>
              <a:ea typeface="Arial"/>
              <a:cs typeface="Arial"/>
              <a:sym typeface="Arial"/>
            </a:endParaRPr>
          </a:p>
          <a:p>
            <a:pPr indent="-165100" lvl="0" marL="177800" rtl="0" algn="l">
              <a:spcBef>
                <a:spcPts val="1000"/>
              </a:spcBef>
              <a:spcAft>
                <a:spcPts val="0"/>
              </a:spcAft>
              <a:buClr>
                <a:srgbClr val="FFFF00"/>
              </a:buClr>
              <a:buSzPts val="2000"/>
              <a:buChar char="★"/>
            </a:pPr>
            <a:r>
              <a:rPr b="1" lang="en" sz="2000">
                <a:solidFill>
                  <a:schemeClr val="lt1"/>
                </a:solidFill>
                <a:latin typeface="Arial"/>
                <a:ea typeface="Arial"/>
                <a:cs typeface="Arial"/>
                <a:sym typeface="Arial"/>
              </a:rPr>
              <a:t>What are we doing??? </a:t>
            </a:r>
            <a:r>
              <a:rPr b="1" lang="en" sz="2000">
                <a:solidFill>
                  <a:srgbClr val="FF0000"/>
                </a:solidFill>
                <a:latin typeface="Arial"/>
                <a:ea typeface="Arial"/>
                <a:cs typeface="Arial"/>
                <a:sym typeface="Arial"/>
              </a:rPr>
              <a:t>The “Work”</a:t>
            </a:r>
            <a:endParaRPr b="1" sz="2000">
              <a:solidFill>
                <a:srgbClr val="FF0000"/>
              </a:solidFill>
              <a:latin typeface="Arial"/>
              <a:ea typeface="Arial"/>
              <a:cs typeface="Arial"/>
              <a:sym typeface="Arial"/>
            </a:endParaRPr>
          </a:p>
          <a:p>
            <a:pPr indent="-165100" lvl="0" marL="177800" rtl="0" algn="l">
              <a:spcBef>
                <a:spcPts val="1400"/>
              </a:spcBef>
              <a:spcAft>
                <a:spcPts val="0"/>
              </a:spcAft>
              <a:buClr>
                <a:srgbClr val="FFFF00"/>
              </a:buClr>
              <a:buSzPts val="2000"/>
              <a:buChar char="★"/>
            </a:pPr>
            <a:r>
              <a:rPr b="1" lang="en" sz="2000">
                <a:solidFill>
                  <a:schemeClr val="lt1"/>
                </a:solidFill>
                <a:latin typeface="Arial"/>
                <a:ea typeface="Arial"/>
                <a:cs typeface="Arial"/>
                <a:sym typeface="Arial"/>
              </a:rPr>
              <a:t>State Rehabilitation Council (SRC)</a:t>
            </a:r>
            <a:endParaRPr b="1" sz="2000">
              <a:solidFill>
                <a:schemeClr val="lt1"/>
              </a:solidFill>
              <a:latin typeface="Arial"/>
              <a:ea typeface="Arial"/>
              <a:cs typeface="Arial"/>
              <a:sym typeface="Arial"/>
            </a:endParaRPr>
          </a:p>
          <a:p>
            <a:pPr indent="0" lvl="0" marL="0" rtl="0" algn="l">
              <a:spcBef>
                <a:spcPts val="1000"/>
              </a:spcBef>
              <a:spcAft>
                <a:spcPts val="0"/>
              </a:spcAft>
              <a:buNone/>
            </a:pPr>
            <a:r>
              <a:t/>
            </a:r>
            <a:endParaRPr/>
          </a:p>
        </p:txBody>
      </p:sp>
      <p:pic>
        <p:nvPicPr>
          <p:cNvPr id="173" name="Google Shape;173;p19"/>
          <p:cNvPicPr preferRelativeResize="0"/>
          <p:nvPr/>
        </p:nvPicPr>
        <p:blipFill rotWithShape="1">
          <a:blip r:embed="rId4">
            <a:alphaModFix/>
          </a:blip>
          <a:srcRect b="0" l="0" r="0" t="0"/>
          <a:stretch/>
        </p:blipFill>
        <p:spPr>
          <a:xfrm>
            <a:off x="5459080" y="4357403"/>
            <a:ext cx="3546396" cy="5630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20"/>
          <p:cNvSpPr txBox="1"/>
          <p:nvPr>
            <p:ph type="title"/>
          </p:nvPr>
        </p:nvSpPr>
        <p:spPr>
          <a:xfrm>
            <a:off x="311700" y="285750"/>
            <a:ext cx="8520600" cy="572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b="1" lang="en">
                <a:solidFill>
                  <a:srgbClr val="FFFFFF"/>
                </a:solidFill>
              </a:rPr>
              <a:t>Purpose</a:t>
            </a:r>
            <a:endParaRPr b="1">
              <a:solidFill>
                <a:srgbClr val="FFFFFF"/>
              </a:solidFill>
            </a:endParaRPr>
          </a:p>
        </p:txBody>
      </p:sp>
      <p:sp>
        <p:nvSpPr>
          <p:cNvPr id="179" name="Google Shape;179;p20"/>
          <p:cNvSpPr txBox="1"/>
          <p:nvPr>
            <p:ph idx="1" type="body"/>
          </p:nvPr>
        </p:nvSpPr>
        <p:spPr>
          <a:xfrm>
            <a:off x="311700" y="1014475"/>
            <a:ext cx="8520600" cy="3843300"/>
          </a:xfrm>
          <a:prstGeom prst="rect">
            <a:avLst/>
          </a:prstGeom>
        </p:spPr>
        <p:txBody>
          <a:bodyPr anchorCtr="0" anchor="t" bIns="34275" lIns="68575" spcFirstLastPara="1" rIns="68575" wrap="square" tIns="34275">
            <a:noAutofit/>
          </a:bodyPr>
          <a:lstStyle/>
          <a:p>
            <a:pPr indent="-381000" lvl="0" marL="457200" rtl="0" algn="l">
              <a:spcBef>
                <a:spcPts val="800"/>
              </a:spcBef>
              <a:spcAft>
                <a:spcPts val="0"/>
              </a:spcAft>
              <a:buClr>
                <a:srgbClr val="FF9900"/>
              </a:buClr>
              <a:buSzPts val="2400"/>
              <a:buChar char="★"/>
            </a:pPr>
            <a:r>
              <a:rPr b="1" lang="en" sz="2400">
                <a:solidFill>
                  <a:srgbClr val="FF9900"/>
                </a:solidFill>
              </a:rPr>
              <a:t>Opportunity to help job candidates access the most timely, high quality supported employment services</a:t>
            </a:r>
            <a:endParaRPr b="1" sz="2400">
              <a:solidFill>
                <a:srgbClr val="FF9900"/>
              </a:solidFill>
            </a:endParaRPr>
          </a:p>
          <a:p>
            <a:pPr indent="-381000" lvl="1" marL="914400" rtl="0" algn="l">
              <a:spcBef>
                <a:spcPts val="0"/>
              </a:spcBef>
              <a:spcAft>
                <a:spcPts val="0"/>
              </a:spcAft>
              <a:buClr>
                <a:srgbClr val="FF9900"/>
              </a:buClr>
              <a:buSzPts val="2400"/>
              <a:buChar char="○"/>
            </a:pPr>
            <a:r>
              <a:rPr b="1" lang="en" sz="2400">
                <a:solidFill>
                  <a:srgbClr val="FF9900"/>
                </a:solidFill>
              </a:rPr>
              <a:t>through the IVRS Menu of Services (MOS),</a:t>
            </a:r>
            <a:endParaRPr b="1" sz="2400">
              <a:solidFill>
                <a:srgbClr val="FF9900"/>
              </a:solidFill>
            </a:endParaRPr>
          </a:p>
          <a:p>
            <a:pPr indent="-381000" lvl="1" marL="914400" rtl="0" algn="l">
              <a:spcBef>
                <a:spcPts val="0"/>
              </a:spcBef>
              <a:spcAft>
                <a:spcPts val="0"/>
              </a:spcAft>
              <a:buClr>
                <a:srgbClr val="FF9900"/>
              </a:buClr>
              <a:buSzPts val="2400"/>
              <a:buChar char="○"/>
            </a:pPr>
            <a:r>
              <a:rPr b="1" lang="en" sz="2400">
                <a:solidFill>
                  <a:srgbClr val="FF9900"/>
                </a:solidFill>
              </a:rPr>
              <a:t>resource referral</a:t>
            </a:r>
            <a:endParaRPr b="1" sz="2400">
              <a:solidFill>
                <a:srgbClr val="FF9900"/>
              </a:solidFill>
            </a:endParaRPr>
          </a:p>
          <a:p>
            <a:pPr indent="-381000" lvl="1" marL="914400" rtl="0" algn="l">
              <a:spcBef>
                <a:spcPts val="0"/>
              </a:spcBef>
              <a:spcAft>
                <a:spcPts val="0"/>
              </a:spcAft>
              <a:buClr>
                <a:srgbClr val="FF9900"/>
              </a:buClr>
              <a:buSzPts val="2400"/>
              <a:buChar char="○"/>
            </a:pPr>
            <a:r>
              <a:rPr b="1" lang="en" sz="2400">
                <a:solidFill>
                  <a:srgbClr val="FF9900"/>
                </a:solidFill>
              </a:rPr>
              <a:t>training needs</a:t>
            </a:r>
            <a:endParaRPr b="1" sz="2400">
              <a:solidFill>
                <a:srgbClr val="FF9900"/>
              </a:solidFill>
            </a:endParaRPr>
          </a:p>
          <a:p>
            <a:pPr indent="-381000" lvl="1" marL="914400" rtl="0" algn="l">
              <a:spcBef>
                <a:spcPts val="0"/>
              </a:spcBef>
              <a:spcAft>
                <a:spcPts val="0"/>
              </a:spcAft>
              <a:buClr>
                <a:srgbClr val="FF9900"/>
              </a:buClr>
              <a:buSzPts val="2400"/>
              <a:buChar char="○"/>
            </a:pPr>
            <a:r>
              <a:rPr b="1" lang="en" sz="2400">
                <a:solidFill>
                  <a:srgbClr val="FF9900"/>
                </a:solidFill>
              </a:rPr>
              <a:t>policies</a:t>
            </a:r>
            <a:endParaRPr b="1" sz="2400">
              <a:solidFill>
                <a:srgbClr val="FF9900"/>
              </a:solidFill>
            </a:endParaRPr>
          </a:p>
          <a:p>
            <a:pPr indent="-381000" lvl="1" marL="914400" rtl="0" algn="l">
              <a:spcBef>
                <a:spcPts val="0"/>
              </a:spcBef>
              <a:spcAft>
                <a:spcPts val="0"/>
              </a:spcAft>
              <a:buClr>
                <a:srgbClr val="FF9900"/>
              </a:buClr>
              <a:buSzPts val="2400"/>
              <a:buChar char="○"/>
            </a:pPr>
            <a:r>
              <a:rPr b="1" lang="en" sz="2400">
                <a:solidFill>
                  <a:srgbClr val="FF9900"/>
                </a:solidFill>
              </a:rPr>
              <a:t>process &amp; procedures</a:t>
            </a:r>
            <a:endParaRPr b="1" sz="2400">
              <a:solidFill>
                <a:srgbClr val="FF9900"/>
              </a:solidFill>
            </a:endParaRPr>
          </a:p>
          <a:p>
            <a:pPr indent="-381000" lvl="0" marL="457200" rtl="0" algn="l">
              <a:spcBef>
                <a:spcPts val="1000"/>
              </a:spcBef>
              <a:spcAft>
                <a:spcPts val="0"/>
              </a:spcAft>
              <a:buClr>
                <a:srgbClr val="FF9900"/>
              </a:buClr>
              <a:buSzPts val="2400"/>
              <a:buChar char="★"/>
            </a:pPr>
            <a:r>
              <a:rPr b="1" lang="en" sz="2400">
                <a:solidFill>
                  <a:srgbClr val="FF9900"/>
                </a:solidFill>
              </a:rPr>
              <a:t>Opportunity for teams to support one another with</a:t>
            </a:r>
            <a:endParaRPr b="1" sz="2400">
              <a:solidFill>
                <a:srgbClr val="FF9900"/>
              </a:solidFill>
            </a:endParaRPr>
          </a:p>
          <a:p>
            <a:pPr indent="-381000" lvl="1" marL="914400" rtl="0" algn="l">
              <a:spcBef>
                <a:spcPts val="0"/>
              </a:spcBef>
              <a:spcAft>
                <a:spcPts val="0"/>
              </a:spcAft>
              <a:buClr>
                <a:srgbClr val="FF9900"/>
              </a:buClr>
              <a:buSzPts val="2400"/>
              <a:buChar char="○"/>
            </a:pPr>
            <a:r>
              <a:rPr b="1" lang="en" sz="2400">
                <a:solidFill>
                  <a:srgbClr val="FF9900"/>
                </a:solidFill>
              </a:rPr>
              <a:t>best practices</a:t>
            </a:r>
            <a:endParaRPr b="1" sz="2400">
              <a:solidFill>
                <a:srgbClr val="FF9900"/>
              </a:solidFill>
            </a:endParaRPr>
          </a:p>
          <a:p>
            <a:pPr indent="-381000" lvl="1" marL="914400" rtl="0" algn="l">
              <a:spcBef>
                <a:spcPts val="0"/>
              </a:spcBef>
              <a:spcAft>
                <a:spcPts val="0"/>
              </a:spcAft>
              <a:buClr>
                <a:srgbClr val="FF9900"/>
              </a:buClr>
              <a:buSzPts val="2400"/>
              <a:buChar char="○"/>
            </a:pPr>
            <a:r>
              <a:rPr b="1" lang="en" sz="2400">
                <a:solidFill>
                  <a:srgbClr val="FF9900"/>
                </a:solidFill>
              </a:rPr>
              <a:t>practical solutions</a:t>
            </a:r>
            <a:endParaRPr b="1" sz="2400">
              <a:solidFill>
                <a:srgbClr val="FF9900"/>
              </a:solidFill>
            </a:endParaRPr>
          </a:p>
          <a:p>
            <a:pPr indent="-381000" lvl="1" marL="914400" rtl="0" algn="l">
              <a:spcBef>
                <a:spcPts val="0"/>
              </a:spcBef>
              <a:spcAft>
                <a:spcPts val="0"/>
              </a:spcAft>
              <a:buClr>
                <a:srgbClr val="FF9900"/>
              </a:buClr>
              <a:buSzPts val="2400"/>
              <a:buChar char="○"/>
            </a:pPr>
            <a:r>
              <a:rPr b="1" lang="en" sz="2400">
                <a:solidFill>
                  <a:srgbClr val="FF9900"/>
                </a:solidFill>
              </a:rPr>
              <a:t>troubleshooting specific situations</a:t>
            </a:r>
            <a:endParaRPr b="1" sz="2400">
              <a:solidFill>
                <a:srgbClr val="FF9900"/>
              </a:solidFill>
            </a:endParaRPr>
          </a:p>
        </p:txBody>
      </p:sp>
      <p:pic>
        <p:nvPicPr>
          <p:cNvPr id="180" name="Google Shape;180;p20"/>
          <p:cNvPicPr preferRelativeResize="0"/>
          <p:nvPr/>
        </p:nvPicPr>
        <p:blipFill rotWithShape="1">
          <a:blip r:embed="rId4">
            <a:alphaModFix/>
          </a:blip>
          <a:srcRect b="0" l="0" r="0" t="0"/>
          <a:stretch/>
        </p:blipFill>
        <p:spPr>
          <a:xfrm>
            <a:off x="5494880" y="136678"/>
            <a:ext cx="3546396" cy="5630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21"/>
          <p:cNvSpPr txBox="1"/>
          <p:nvPr>
            <p:ph type="title"/>
          </p:nvPr>
        </p:nvSpPr>
        <p:spPr>
          <a:xfrm>
            <a:off x="285750" y="86475"/>
            <a:ext cx="8572500" cy="811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b="1" lang="en">
                <a:solidFill>
                  <a:srgbClr val="0B5394"/>
                </a:solidFill>
              </a:rPr>
              <a:t>Partners</a:t>
            </a:r>
            <a:r>
              <a:rPr b="1" lang="en">
                <a:solidFill>
                  <a:srgbClr val="0B5394"/>
                </a:solidFill>
              </a:rPr>
              <a:t>hips</a:t>
            </a:r>
            <a:endParaRPr b="1">
              <a:solidFill>
                <a:srgbClr val="0B5394"/>
              </a:solidFill>
            </a:endParaRPr>
          </a:p>
        </p:txBody>
      </p:sp>
      <p:sp>
        <p:nvSpPr>
          <p:cNvPr id="186" name="Google Shape;186;p21"/>
          <p:cNvSpPr txBox="1"/>
          <p:nvPr>
            <p:ph idx="1" type="body"/>
          </p:nvPr>
        </p:nvSpPr>
        <p:spPr>
          <a:xfrm>
            <a:off x="6881000" y="1080670"/>
            <a:ext cx="2051400" cy="419400"/>
          </a:xfrm>
          <a:prstGeom prst="rect">
            <a:avLst/>
          </a:prstGeom>
        </p:spPr>
        <p:txBody>
          <a:bodyPr anchorCtr="0" anchor="t" bIns="34275" lIns="68575" spcFirstLastPara="1" rIns="68575" wrap="square" tIns="34275">
            <a:normAutofit fontScale="77500" lnSpcReduction="20000"/>
          </a:bodyPr>
          <a:lstStyle/>
          <a:p>
            <a:pPr indent="0" lvl="0" marL="0" rtl="0" algn="ctr">
              <a:spcBef>
                <a:spcPts val="800"/>
              </a:spcBef>
              <a:spcAft>
                <a:spcPts val="0"/>
              </a:spcAft>
              <a:buNone/>
            </a:pPr>
            <a:r>
              <a:rPr lang="en"/>
              <a:t>State Rehabilitation Council (SRC)</a:t>
            </a:r>
            <a:endParaRPr/>
          </a:p>
        </p:txBody>
      </p:sp>
      <p:sp>
        <p:nvSpPr>
          <p:cNvPr id="187" name="Google Shape;187;p21"/>
          <p:cNvSpPr txBox="1"/>
          <p:nvPr>
            <p:ph idx="1" type="body"/>
          </p:nvPr>
        </p:nvSpPr>
        <p:spPr>
          <a:xfrm>
            <a:off x="5427625" y="1596870"/>
            <a:ext cx="2051400" cy="419400"/>
          </a:xfrm>
          <a:prstGeom prst="rect">
            <a:avLst/>
          </a:prstGeom>
        </p:spPr>
        <p:txBody>
          <a:bodyPr anchorCtr="0" anchor="t" bIns="34275" lIns="68575" spcFirstLastPara="1" rIns="68575" wrap="square" tIns="34275">
            <a:normAutofit fontScale="77500" lnSpcReduction="20000"/>
          </a:bodyPr>
          <a:lstStyle/>
          <a:p>
            <a:pPr indent="0" lvl="0" marL="0" rtl="0" algn="ctr">
              <a:spcBef>
                <a:spcPts val="800"/>
              </a:spcBef>
              <a:spcAft>
                <a:spcPts val="0"/>
              </a:spcAft>
              <a:buNone/>
            </a:pPr>
            <a:r>
              <a:rPr lang="en"/>
              <a:t>HHS/ME, MCOs &amp; DAPs</a:t>
            </a:r>
            <a:endParaRPr/>
          </a:p>
        </p:txBody>
      </p:sp>
      <p:sp>
        <p:nvSpPr>
          <p:cNvPr id="188" name="Google Shape;188;p21"/>
          <p:cNvSpPr txBox="1"/>
          <p:nvPr>
            <p:ph idx="1" type="body"/>
          </p:nvPr>
        </p:nvSpPr>
        <p:spPr>
          <a:xfrm>
            <a:off x="3672100" y="1037570"/>
            <a:ext cx="2051400" cy="419400"/>
          </a:xfrm>
          <a:prstGeom prst="rect">
            <a:avLst/>
          </a:prstGeom>
        </p:spPr>
        <p:txBody>
          <a:bodyPr anchorCtr="0" anchor="t" bIns="34275" lIns="68575" spcFirstLastPara="1" rIns="68575" wrap="square" tIns="34275">
            <a:normAutofit fontScale="70000" lnSpcReduction="20000"/>
          </a:bodyPr>
          <a:lstStyle/>
          <a:p>
            <a:pPr indent="0" lvl="0" marL="0" rtl="0" algn="ctr">
              <a:spcBef>
                <a:spcPts val="800"/>
              </a:spcBef>
              <a:spcAft>
                <a:spcPts val="0"/>
              </a:spcAft>
              <a:buNone/>
            </a:pPr>
            <a:r>
              <a:rPr lang="en"/>
              <a:t>Community Rehabilitation Programs (CRPs) &amp; IPs</a:t>
            </a:r>
            <a:endParaRPr/>
          </a:p>
        </p:txBody>
      </p:sp>
      <p:sp>
        <p:nvSpPr>
          <p:cNvPr id="189" name="Google Shape;189;p21"/>
          <p:cNvSpPr txBox="1"/>
          <p:nvPr>
            <p:ph idx="1" type="body"/>
          </p:nvPr>
        </p:nvSpPr>
        <p:spPr>
          <a:xfrm>
            <a:off x="2203275" y="1596870"/>
            <a:ext cx="2051400" cy="419400"/>
          </a:xfrm>
          <a:prstGeom prst="rect">
            <a:avLst/>
          </a:prstGeom>
        </p:spPr>
        <p:txBody>
          <a:bodyPr anchorCtr="0" anchor="t" bIns="34275" lIns="68575" spcFirstLastPara="1" rIns="68575" wrap="square" tIns="34275">
            <a:normAutofit fontScale="77500" lnSpcReduction="20000"/>
          </a:bodyPr>
          <a:lstStyle/>
          <a:p>
            <a:pPr indent="0" lvl="0" marL="0" rtl="0" algn="ctr">
              <a:spcBef>
                <a:spcPts val="800"/>
              </a:spcBef>
              <a:spcAft>
                <a:spcPts val="0"/>
              </a:spcAft>
              <a:buNone/>
            </a:pPr>
            <a:r>
              <a:rPr lang="en"/>
              <a:t>IA APSE, IACP, IPAC, ITCC, &amp; IBC Collective</a:t>
            </a:r>
            <a:endParaRPr/>
          </a:p>
        </p:txBody>
      </p:sp>
      <p:sp>
        <p:nvSpPr>
          <p:cNvPr id="190" name="Google Shape;190;p21"/>
          <p:cNvSpPr txBox="1"/>
          <p:nvPr>
            <p:ph idx="1" type="body"/>
          </p:nvPr>
        </p:nvSpPr>
        <p:spPr>
          <a:xfrm>
            <a:off x="463200" y="1080670"/>
            <a:ext cx="2051400" cy="419400"/>
          </a:xfrm>
          <a:prstGeom prst="rect">
            <a:avLst/>
          </a:prstGeom>
        </p:spPr>
        <p:txBody>
          <a:bodyPr anchorCtr="0" anchor="t" bIns="34275" lIns="68575" spcFirstLastPara="1" rIns="68575" wrap="square" tIns="34275">
            <a:normAutofit fontScale="77500" lnSpcReduction="20000"/>
          </a:bodyPr>
          <a:lstStyle/>
          <a:p>
            <a:pPr indent="0" lvl="0" marL="0" rtl="0" algn="ctr">
              <a:spcBef>
                <a:spcPts val="800"/>
              </a:spcBef>
              <a:spcAft>
                <a:spcPts val="0"/>
              </a:spcAft>
              <a:buNone/>
            </a:pPr>
            <a:r>
              <a:rPr lang="en"/>
              <a:t>Businesses</a:t>
            </a:r>
            <a:r>
              <a:rPr lang="en"/>
              <a:t> &amp; </a:t>
            </a:r>
            <a:r>
              <a:rPr lang="en"/>
              <a:t>Entrepreneurs</a:t>
            </a:r>
            <a:endParaRPr/>
          </a:p>
        </p:txBody>
      </p:sp>
      <p:sp>
        <p:nvSpPr>
          <p:cNvPr id="191" name="Google Shape;191;p21"/>
          <p:cNvSpPr txBox="1"/>
          <p:nvPr>
            <p:ph idx="1" type="body"/>
          </p:nvPr>
        </p:nvSpPr>
        <p:spPr>
          <a:xfrm>
            <a:off x="78975" y="1596875"/>
            <a:ext cx="639900" cy="419400"/>
          </a:xfrm>
          <a:prstGeom prst="rect">
            <a:avLst/>
          </a:prstGeom>
        </p:spPr>
        <p:txBody>
          <a:bodyPr anchorCtr="0" anchor="t" bIns="34275" lIns="68575" spcFirstLastPara="1" rIns="68575" wrap="square" tIns="34275">
            <a:normAutofit fontScale="77500" lnSpcReduction="20000"/>
          </a:bodyPr>
          <a:lstStyle/>
          <a:p>
            <a:pPr indent="0" lvl="0" marL="0" rtl="0" algn="ctr">
              <a:spcBef>
                <a:spcPts val="800"/>
              </a:spcBef>
              <a:spcAft>
                <a:spcPts val="0"/>
              </a:spcAft>
              <a:buNone/>
            </a:pPr>
            <a:r>
              <a:rPr lang="en"/>
              <a:t>VR Staff</a:t>
            </a:r>
            <a:endParaRPr/>
          </a:p>
        </p:txBody>
      </p:sp>
      <p:sp>
        <p:nvSpPr>
          <p:cNvPr id="192" name="Google Shape;192;p21"/>
          <p:cNvSpPr txBox="1"/>
          <p:nvPr/>
        </p:nvSpPr>
        <p:spPr>
          <a:xfrm>
            <a:off x="1642650" y="3394300"/>
            <a:ext cx="5858700" cy="92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Twentieth Century"/>
                <a:ea typeface="Twentieth Century"/>
                <a:cs typeface="Twentieth Century"/>
                <a:sym typeface="Twentieth Century"/>
              </a:rPr>
              <a:t>Partnerships are designed to support the needs of Iowans with disabilities who want CIE</a:t>
            </a:r>
            <a:endParaRPr sz="2100">
              <a:solidFill>
                <a:srgbClr val="FFFFFF"/>
              </a:solidFill>
              <a:latin typeface="Twentieth Century"/>
              <a:ea typeface="Twentieth Century"/>
              <a:cs typeface="Twentieth Century"/>
              <a:sym typeface="Twentieth Century"/>
            </a:endParaRPr>
          </a:p>
        </p:txBody>
      </p:sp>
      <p:pic>
        <p:nvPicPr>
          <p:cNvPr id="193" name="Google Shape;193;p21"/>
          <p:cNvPicPr preferRelativeResize="0"/>
          <p:nvPr/>
        </p:nvPicPr>
        <p:blipFill rotWithShape="1">
          <a:blip r:embed="rId4">
            <a:alphaModFix/>
          </a:blip>
          <a:srcRect b="0" l="0" r="0" t="0"/>
          <a:stretch/>
        </p:blipFill>
        <p:spPr>
          <a:xfrm>
            <a:off x="3083005" y="4435728"/>
            <a:ext cx="3546396" cy="5630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22"/>
          <p:cNvSpPr txBox="1"/>
          <p:nvPr>
            <p:ph type="title"/>
          </p:nvPr>
        </p:nvSpPr>
        <p:spPr>
          <a:xfrm>
            <a:off x="1016925" y="232950"/>
            <a:ext cx="2687700" cy="991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solidFill>
                  <a:srgbClr val="FFFFFF"/>
                </a:solidFill>
              </a:rPr>
              <a:t>Meetings</a:t>
            </a:r>
            <a:endParaRPr b="1">
              <a:solidFill>
                <a:srgbClr val="FFFFFF"/>
              </a:solidFill>
            </a:endParaRPr>
          </a:p>
        </p:txBody>
      </p:sp>
      <p:sp>
        <p:nvSpPr>
          <p:cNvPr id="199" name="Google Shape;199;p22"/>
          <p:cNvSpPr txBox="1"/>
          <p:nvPr>
            <p:ph idx="1" type="body"/>
          </p:nvPr>
        </p:nvSpPr>
        <p:spPr>
          <a:xfrm>
            <a:off x="428775" y="1224150"/>
            <a:ext cx="6048300" cy="3633600"/>
          </a:xfrm>
          <a:prstGeom prst="rect">
            <a:avLst/>
          </a:prstGeom>
        </p:spPr>
        <p:txBody>
          <a:bodyPr anchorCtr="0" anchor="t" bIns="34275" lIns="68575" spcFirstLastPara="1" rIns="68575" wrap="square" tIns="34275">
            <a:normAutofit/>
          </a:bodyPr>
          <a:lstStyle/>
          <a:p>
            <a:pPr indent="-412750" lvl="0" marL="457200" rtl="0" algn="l">
              <a:spcBef>
                <a:spcPts val="800"/>
              </a:spcBef>
              <a:spcAft>
                <a:spcPts val="0"/>
              </a:spcAft>
              <a:buClr>
                <a:srgbClr val="FFFF00"/>
              </a:buClr>
              <a:buSzPts val="2900"/>
              <a:buChar char="★"/>
            </a:pPr>
            <a:r>
              <a:rPr b="1" lang="en" sz="2900">
                <a:solidFill>
                  <a:srgbClr val="FFFFFF"/>
                </a:solidFill>
              </a:rPr>
              <a:t>Two times a year</a:t>
            </a:r>
            <a:endParaRPr b="1" sz="2900">
              <a:solidFill>
                <a:srgbClr val="FFFFFF"/>
              </a:solidFill>
            </a:endParaRPr>
          </a:p>
          <a:p>
            <a:pPr indent="-412750" lvl="1" marL="914400" rtl="0" algn="l">
              <a:spcBef>
                <a:spcPts val="1000"/>
              </a:spcBef>
              <a:spcAft>
                <a:spcPts val="0"/>
              </a:spcAft>
              <a:buClr>
                <a:srgbClr val="FFFF00"/>
              </a:buClr>
              <a:buSzPts val="2900"/>
              <a:buChar char="○"/>
            </a:pPr>
            <a:r>
              <a:rPr b="1" lang="en" sz="2900">
                <a:solidFill>
                  <a:srgbClr val="FFFFFF"/>
                </a:solidFill>
              </a:rPr>
              <a:t>Next meeting is on Wednesday</a:t>
            </a:r>
            <a:endParaRPr b="1" sz="2900">
              <a:solidFill>
                <a:srgbClr val="FFFFFF"/>
              </a:solidFill>
            </a:endParaRPr>
          </a:p>
          <a:p>
            <a:pPr indent="0" lvl="0" marL="914400" rtl="0" algn="l">
              <a:spcBef>
                <a:spcPts val="1000"/>
              </a:spcBef>
              <a:spcAft>
                <a:spcPts val="0"/>
              </a:spcAft>
              <a:buNone/>
            </a:pPr>
            <a:r>
              <a:rPr b="1" lang="en" sz="2900">
                <a:solidFill>
                  <a:srgbClr val="FFFFFF"/>
                </a:solidFill>
              </a:rPr>
              <a:t>October 22, 2025</a:t>
            </a:r>
            <a:endParaRPr b="1" sz="2900">
              <a:solidFill>
                <a:srgbClr val="FFFFFF"/>
              </a:solidFill>
            </a:endParaRPr>
          </a:p>
          <a:p>
            <a:pPr indent="-412750" lvl="0" marL="457200" rtl="0" algn="l">
              <a:spcBef>
                <a:spcPts val="1000"/>
              </a:spcBef>
              <a:spcAft>
                <a:spcPts val="0"/>
              </a:spcAft>
              <a:buClr>
                <a:srgbClr val="FFFF00"/>
              </a:buClr>
              <a:buSzPts val="2900"/>
              <a:buChar char="★"/>
            </a:pPr>
            <a:r>
              <a:rPr b="1" lang="en" sz="2900">
                <a:solidFill>
                  <a:srgbClr val="FFFFFF"/>
                </a:solidFill>
              </a:rPr>
              <a:t>Zoom</a:t>
            </a:r>
            <a:endParaRPr b="1" sz="2900">
              <a:solidFill>
                <a:srgbClr val="FFFFFF"/>
              </a:solidFill>
            </a:endParaRPr>
          </a:p>
          <a:p>
            <a:pPr indent="-412750" lvl="1" marL="914400" rtl="0" algn="l">
              <a:spcBef>
                <a:spcPts val="1000"/>
              </a:spcBef>
              <a:spcAft>
                <a:spcPts val="0"/>
              </a:spcAft>
              <a:buClr>
                <a:srgbClr val="FFFF00"/>
              </a:buClr>
              <a:buSzPts val="2900"/>
              <a:buChar char="○"/>
            </a:pPr>
            <a:r>
              <a:rPr b="1" lang="en" sz="2900">
                <a:solidFill>
                  <a:srgbClr val="FFFFFF"/>
                </a:solidFill>
              </a:rPr>
              <a:t>Zoom ID 405 828 3309</a:t>
            </a:r>
            <a:endParaRPr b="1" sz="2900">
              <a:solidFill>
                <a:srgbClr val="FFFFFF"/>
              </a:solidFill>
            </a:endParaRPr>
          </a:p>
          <a:p>
            <a:pPr indent="-412750" lvl="0" marL="457200" rtl="0" algn="l">
              <a:spcBef>
                <a:spcPts val="1000"/>
              </a:spcBef>
              <a:spcAft>
                <a:spcPts val="0"/>
              </a:spcAft>
              <a:buClr>
                <a:srgbClr val="FFFF00"/>
              </a:buClr>
              <a:buSzPts val="2900"/>
              <a:buChar char="★"/>
            </a:pPr>
            <a:r>
              <a:rPr b="1" lang="en" sz="2900">
                <a:solidFill>
                  <a:srgbClr val="FFFFFF"/>
                </a:solidFill>
              </a:rPr>
              <a:t>4th Wednesday</a:t>
            </a:r>
            <a:endParaRPr b="1" sz="2900">
              <a:solidFill>
                <a:srgbClr val="FFFFFF"/>
              </a:solidFill>
            </a:endParaRPr>
          </a:p>
          <a:p>
            <a:pPr indent="-412750" lvl="0" marL="457200" rtl="0" algn="l">
              <a:spcBef>
                <a:spcPts val="1000"/>
              </a:spcBef>
              <a:spcAft>
                <a:spcPts val="1000"/>
              </a:spcAft>
              <a:buClr>
                <a:srgbClr val="FFFF00"/>
              </a:buClr>
              <a:buSzPts val="2900"/>
              <a:buChar char="★"/>
            </a:pPr>
            <a:r>
              <a:rPr b="1" lang="en" sz="2900">
                <a:solidFill>
                  <a:srgbClr val="FFFFFF"/>
                </a:solidFill>
              </a:rPr>
              <a:t>1:00 PM - 3:00 PM</a:t>
            </a:r>
            <a:endParaRPr b="1">
              <a:solidFill>
                <a:srgbClr val="FFFFFF"/>
              </a:solidFill>
            </a:endParaRPr>
          </a:p>
        </p:txBody>
      </p:sp>
      <p:pic>
        <p:nvPicPr>
          <p:cNvPr id="200" name="Google Shape;200;p22"/>
          <p:cNvPicPr preferRelativeResize="0"/>
          <p:nvPr/>
        </p:nvPicPr>
        <p:blipFill rotWithShape="1">
          <a:blip r:embed="rId4">
            <a:alphaModFix/>
          </a:blip>
          <a:srcRect b="0" l="0" r="0" t="0"/>
          <a:stretch/>
        </p:blipFill>
        <p:spPr>
          <a:xfrm>
            <a:off x="5407080" y="4294678"/>
            <a:ext cx="3546396" cy="5630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23"/>
          <p:cNvSpPr txBox="1"/>
          <p:nvPr/>
        </p:nvSpPr>
        <p:spPr>
          <a:xfrm>
            <a:off x="134600" y="1699850"/>
            <a:ext cx="7904400" cy="3337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200" u="sng">
                <a:solidFill>
                  <a:srgbClr val="FFFF00"/>
                </a:solidFill>
              </a:rPr>
              <a:t>Trainings:</a:t>
            </a:r>
            <a:endParaRPr b="1" sz="2200" u="sng">
              <a:solidFill>
                <a:srgbClr val="FFFF00"/>
              </a:solidFill>
            </a:endParaRPr>
          </a:p>
          <a:p>
            <a:pPr indent="-330200" lvl="0" marL="457200" marR="0" rtl="0" algn="l">
              <a:spcBef>
                <a:spcPts val="0"/>
              </a:spcBef>
              <a:spcAft>
                <a:spcPts val="0"/>
              </a:spcAft>
              <a:buClr>
                <a:srgbClr val="FFFF00"/>
              </a:buClr>
              <a:buSzPts val="1600"/>
              <a:buChar char="●"/>
            </a:pPr>
            <a:r>
              <a:rPr b="1" lang="en" sz="1600">
                <a:solidFill>
                  <a:srgbClr val="FFFF00"/>
                </a:solidFill>
              </a:rPr>
              <a:t>Updating videos &amp; resources for on demand learning</a:t>
            </a:r>
            <a:endParaRPr b="1" sz="1600">
              <a:solidFill>
                <a:srgbClr val="FFFF00"/>
              </a:solidFill>
            </a:endParaRPr>
          </a:p>
          <a:p>
            <a:pPr indent="-330200" lvl="1" marL="914400" marR="0" rtl="0" algn="l">
              <a:spcBef>
                <a:spcPts val="0"/>
              </a:spcBef>
              <a:spcAft>
                <a:spcPts val="0"/>
              </a:spcAft>
              <a:buClr>
                <a:srgbClr val="FFFF00"/>
              </a:buClr>
              <a:buSzPts val="1600"/>
              <a:buChar char="○"/>
            </a:pPr>
            <a:r>
              <a:rPr b="1" lang="en" sz="1600">
                <a:solidFill>
                  <a:srgbClr val="FFFF00"/>
                </a:solidFill>
              </a:rPr>
              <a:t>cheatsheets</a:t>
            </a:r>
            <a:endParaRPr b="1" sz="1600">
              <a:solidFill>
                <a:srgbClr val="FFFF00"/>
              </a:solidFill>
            </a:endParaRPr>
          </a:p>
          <a:p>
            <a:pPr indent="-330200" lvl="1" marL="914400" marR="0" rtl="0" algn="l">
              <a:spcBef>
                <a:spcPts val="0"/>
              </a:spcBef>
              <a:spcAft>
                <a:spcPts val="0"/>
              </a:spcAft>
              <a:buClr>
                <a:srgbClr val="FFFF00"/>
              </a:buClr>
              <a:buSzPts val="1600"/>
              <a:buChar char="○"/>
            </a:pPr>
            <a:r>
              <a:rPr b="1" lang="en" sz="1600">
                <a:solidFill>
                  <a:srgbClr val="FFFF00"/>
                </a:solidFill>
              </a:rPr>
              <a:t>sample positive and negative reports</a:t>
            </a:r>
            <a:endParaRPr b="1" sz="1600">
              <a:solidFill>
                <a:srgbClr val="FFFF00"/>
              </a:solidFill>
            </a:endParaRPr>
          </a:p>
          <a:p>
            <a:pPr indent="-330200" lvl="0" marL="457200" marR="0" rtl="0" algn="l">
              <a:spcBef>
                <a:spcPts val="0"/>
              </a:spcBef>
              <a:spcAft>
                <a:spcPts val="0"/>
              </a:spcAft>
              <a:buClr>
                <a:srgbClr val="FFFF00"/>
              </a:buClr>
              <a:buSzPts val="1600"/>
              <a:buChar char="●"/>
            </a:pPr>
            <a:r>
              <a:rPr b="1" lang="en" sz="1600">
                <a:solidFill>
                  <a:srgbClr val="FFFF00"/>
                </a:solidFill>
              </a:rPr>
              <a:t>Individual CRP requests for:</a:t>
            </a:r>
            <a:endParaRPr b="1" sz="1600">
              <a:solidFill>
                <a:srgbClr val="FFFF00"/>
              </a:solidFill>
            </a:endParaRPr>
          </a:p>
          <a:p>
            <a:pPr indent="-330200" lvl="1" marL="914400" marR="0" rtl="0" algn="l">
              <a:spcBef>
                <a:spcPts val="0"/>
              </a:spcBef>
              <a:spcAft>
                <a:spcPts val="0"/>
              </a:spcAft>
              <a:buClr>
                <a:srgbClr val="FFFF00"/>
              </a:buClr>
              <a:buSzPts val="1600"/>
              <a:buChar char="○"/>
            </a:pPr>
            <a:r>
              <a:rPr b="1" lang="en" sz="1600">
                <a:solidFill>
                  <a:srgbClr val="FFFF00"/>
                </a:solidFill>
              </a:rPr>
              <a:t>job development, job coaching/fading/natural supports</a:t>
            </a:r>
            <a:endParaRPr b="1" sz="1600">
              <a:solidFill>
                <a:srgbClr val="FFFF00"/>
              </a:solidFill>
            </a:endParaRPr>
          </a:p>
          <a:p>
            <a:pPr indent="-330200" lvl="1" marL="914400" marR="0" rtl="0" algn="l">
              <a:spcBef>
                <a:spcPts val="0"/>
              </a:spcBef>
              <a:spcAft>
                <a:spcPts val="0"/>
              </a:spcAft>
              <a:buClr>
                <a:srgbClr val="FFFF00"/>
              </a:buClr>
              <a:buSzPts val="1600"/>
              <a:buChar char="○"/>
            </a:pPr>
            <a:r>
              <a:rPr b="1" lang="en" sz="1600">
                <a:solidFill>
                  <a:srgbClr val="FFFF00"/>
                </a:solidFill>
              </a:rPr>
              <a:t>Documentation</a:t>
            </a:r>
            <a:endParaRPr b="1" sz="1600">
              <a:solidFill>
                <a:srgbClr val="FFFF00"/>
              </a:solidFill>
            </a:endParaRPr>
          </a:p>
          <a:p>
            <a:pPr indent="-330200" lvl="0" marL="457200" rtl="0" algn="l">
              <a:spcBef>
                <a:spcPts val="0"/>
              </a:spcBef>
              <a:spcAft>
                <a:spcPts val="0"/>
              </a:spcAft>
              <a:buClr>
                <a:srgbClr val="FFFF00"/>
              </a:buClr>
              <a:buSzPts val="1600"/>
              <a:buChar char="●"/>
            </a:pPr>
            <a:r>
              <a:rPr b="1" lang="en" sz="1600">
                <a:solidFill>
                  <a:srgbClr val="FFFF00"/>
                </a:solidFill>
              </a:rPr>
              <a:t>Partnership with Trualta (HHS LMS)</a:t>
            </a:r>
            <a:endParaRPr b="1" sz="1600">
              <a:solidFill>
                <a:srgbClr val="FFFF00"/>
              </a:solidFill>
            </a:endParaRPr>
          </a:p>
          <a:p>
            <a:pPr indent="0" lvl="0" marL="0" marR="0" rtl="0" algn="l">
              <a:spcBef>
                <a:spcPts val="1000"/>
              </a:spcBef>
              <a:spcAft>
                <a:spcPts val="0"/>
              </a:spcAft>
              <a:buNone/>
            </a:pPr>
            <a:r>
              <a:rPr b="1" lang="en" sz="2200" u="sng">
                <a:solidFill>
                  <a:srgbClr val="FFFF00"/>
                </a:solidFill>
              </a:rPr>
              <a:t>Pathways for open communication with partners:</a:t>
            </a:r>
            <a:endParaRPr b="1" sz="2200" u="sng">
              <a:solidFill>
                <a:srgbClr val="FFFF00"/>
              </a:solidFill>
            </a:endParaRPr>
          </a:p>
          <a:p>
            <a:pPr indent="-330200" lvl="0" marL="457200" marR="0" rtl="0" algn="l">
              <a:spcBef>
                <a:spcPts val="0"/>
              </a:spcBef>
              <a:spcAft>
                <a:spcPts val="0"/>
              </a:spcAft>
              <a:buClr>
                <a:srgbClr val="FFFF00"/>
              </a:buClr>
              <a:buSzPts val="1600"/>
              <a:buChar char="●"/>
            </a:pPr>
            <a:r>
              <a:rPr b="1" lang="en" sz="1600">
                <a:solidFill>
                  <a:srgbClr val="FFFF00"/>
                </a:solidFill>
              </a:rPr>
              <a:t>CRP Advisory Group included CRPs</a:t>
            </a:r>
            <a:endParaRPr b="1" sz="1600">
              <a:solidFill>
                <a:srgbClr val="FFFF00"/>
              </a:solidFill>
            </a:endParaRPr>
          </a:p>
          <a:p>
            <a:pPr indent="-330200" lvl="0" marL="457200" marR="0" rtl="0" algn="l">
              <a:spcBef>
                <a:spcPts val="0"/>
              </a:spcBef>
              <a:spcAft>
                <a:spcPts val="0"/>
              </a:spcAft>
              <a:buClr>
                <a:srgbClr val="FFFF00"/>
              </a:buClr>
              <a:buSzPts val="1600"/>
              <a:buChar char="●"/>
            </a:pPr>
            <a:r>
              <a:rPr b="1" lang="en" sz="1600">
                <a:solidFill>
                  <a:srgbClr val="FFFF00"/>
                </a:solidFill>
              </a:rPr>
              <a:t>SES Summer and Winter Newsletters</a:t>
            </a:r>
            <a:endParaRPr b="1" sz="1600">
              <a:solidFill>
                <a:srgbClr val="FFFF00"/>
              </a:solidFill>
            </a:endParaRPr>
          </a:p>
          <a:p>
            <a:pPr indent="-330200" lvl="0" marL="457200" marR="0" rtl="0" algn="l">
              <a:spcBef>
                <a:spcPts val="0"/>
              </a:spcBef>
              <a:spcAft>
                <a:spcPts val="0"/>
              </a:spcAft>
              <a:buClr>
                <a:srgbClr val="FFFF00"/>
              </a:buClr>
              <a:buSzPts val="1600"/>
              <a:buChar char="●"/>
            </a:pPr>
            <a:r>
              <a:rPr b="1" lang="en" sz="1600">
                <a:solidFill>
                  <a:srgbClr val="FFFF00"/>
                </a:solidFill>
              </a:rPr>
              <a:t>Quarterly meetings with ADS, BHS and all 3 MCOs</a:t>
            </a:r>
            <a:endParaRPr b="1" sz="1600">
              <a:solidFill>
                <a:srgbClr val="FFFF00"/>
              </a:solidFill>
            </a:endParaRPr>
          </a:p>
        </p:txBody>
      </p:sp>
      <p:sp>
        <p:nvSpPr>
          <p:cNvPr id="206" name="Google Shape;206;p23"/>
          <p:cNvSpPr txBox="1"/>
          <p:nvPr/>
        </p:nvSpPr>
        <p:spPr>
          <a:xfrm>
            <a:off x="222300" y="169875"/>
            <a:ext cx="2292300" cy="1208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700">
                <a:solidFill>
                  <a:srgbClr val="FF0000"/>
                </a:solidFill>
              </a:rPr>
              <a:t>The “Work”</a:t>
            </a:r>
            <a:endParaRPr sz="1800">
              <a:solidFill>
                <a:srgbClr val="FF0000"/>
              </a:solidFill>
            </a:endParaRPr>
          </a:p>
        </p:txBody>
      </p:sp>
      <p:sp>
        <p:nvSpPr>
          <p:cNvPr id="207" name="Google Shape;207;p23"/>
          <p:cNvSpPr txBox="1"/>
          <p:nvPr/>
        </p:nvSpPr>
        <p:spPr>
          <a:xfrm>
            <a:off x="2726100" y="100350"/>
            <a:ext cx="6417900" cy="17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u="sng"/>
              <a:t>Data Analyses &amp; meeting in areas where:</a:t>
            </a:r>
            <a:endParaRPr b="1" sz="2200" u="sng"/>
          </a:p>
          <a:p>
            <a:pPr indent="-330200" lvl="0" marL="457200" rtl="0" algn="l">
              <a:spcBef>
                <a:spcPts val="0"/>
              </a:spcBef>
              <a:spcAft>
                <a:spcPts val="0"/>
              </a:spcAft>
              <a:buSzPts val="1600"/>
              <a:buChar char="●"/>
            </a:pPr>
            <a:r>
              <a:rPr b="1" lang="en" sz="1600"/>
              <a:t>costs are higher than the state’s average</a:t>
            </a:r>
            <a:endParaRPr b="1" sz="1600"/>
          </a:p>
          <a:p>
            <a:pPr indent="-330200" lvl="0" marL="457200" rtl="0" algn="l">
              <a:spcBef>
                <a:spcPts val="0"/>
              </a:spcBef>
              <a:spcAft>
                <a:spcPts val="0"/>
              </a:spcAft>
              <a:buSzPts val="1600"/>
              <a:buChar char="●"/>
            </a:pPr>
            <a:r>
              <a:rPr b="1" lang="en" sz="1600"/>
              <a:t>lengths of time are longer than state’s average</a:t>
            </a:r>
            <a:endParaRPr b="1" sz="1600"/>
          </a:p>
          <a:p>
            <a:pPr indent="-330200" lvl="0" marL="457200" rtl="0" algn="l">
              <a:spcBef>
                <a:spcPts val="0"/>
              </a:spcBef>
              <a:spcAft>
                <a:spcPts val="0"/>
              </a:spcAft>
              <a:buSzPts val="1600"/>
              <a:buChar char="●"/>
            </a:pPr>
            <a:r>
              <a:rPr b="1" lang="en" sz="1600"/>
              <a:t>rehabilitation rate is lower than 55.8%</a:t>
            </a:r>
            <a:endParaRPr b="1" sz="1600"/>
          </a:p>
          <a:p>
            <a:pPr indent="-330200" lvl="0" marL="457200" rtl="0" algn="l">
              <a:spcBef>
                <a:spcPts val="0"/>
              </a:spcBef>
              <a:spcAft>
                <a:spcPts val="0"/>
              </a:spcAft>
              <a:buSzPts val="1600"/>
              <a:buChar char="●"/>
            </a:pPr>
            <a:r>
              <a:rPr b="1" lang="en" sz="1600"/>
              <a:t>timeliness of billing &amp; claims process</a:t>
            </a:r>
            <a:endParaRPr b="1" sz="1600"/>
          </a:p>
          <a:p>
            <a:pPr indent="-330200" lvl="0" marL="457200" rtl="0" algn="l">
              <a:spcBef>
                <a:spcPts val="0"/>
              </a:spcBef>
              <a:spcAft>
                <a:spcPts val="0"/>
              </a:spcAft>
              <a:buSzPts val="1600"/>
              <a:buChar char="●"/>
            </a:pPr>
            <a:r>
              <a:rPr b="1" lang="en" sz="1600"/>
              <a:t>avg wage, hrs work/wk, benz counseling, industry</a:t>
            </a:r>
            <a:endParaRPr b="1" sz="1600"/>
          </a:p>
          <a:p>
            <a:pPr indent="0" lvl="0" marL="0" rtl="0" algn="l">
              <a:spcBef>
                <a:spcPts val="0"/>
              </a:spcBef>
              <a:spcAft>
                <a:spcPts val="0"/>
              </a:spcAft>
              <a:buNone/>
            </a:pPr>
            <a:r>
              <a:t/>
            </a:r>
            <a:endParaRPr b="1" sz="1800">
              <a:solidFill>
                <a:schemeClr val="dk2"/>
              </a:solidFill>
            </a:endParaRPr>
          </a:p>
          <a:p>
            <a:pPr indent="0" lvl="0" marL="0" rtl="0" algn="l">
              <a:spcBef>
                <a:spcPts val="0"/>
              </a:spcBef>
              <a:spcAft>
                <a:spcPts val="0"/>
              </a:spcAft>
              <a:buNone/>
            </a:pPr>
            <a:r>
              <a:t/>
            </a:r>
            <a:endParaRPr b="1" sz="1800">
              <a:solidFill>
                <a:schemeClr val="dk2"/>
              </a:solidFill>
            </a:endParaRPr>
          </a:p>
        </p:txBody>
      </p:sp>
      <p:pic>
        <p:nvPicPr>
          <p:cNvPr descr="a man and a woman shake hands with sparks coming out of them (Provided by Tenor)" id="208" name="Google Shape;208;p23"/>
          <p:cNvPicPr preferRelativeResize="0"/>
          <p:nvPr/>
        </p:nvPicPr>
        <p:blipFill>
          <a:blip r:embed="rId4">
            <a:alphaModFix/>
          </a:blip>
          <a:stretch>
            <a:fillRect/>
          </a:stretch>
        </p:blipFill>
        <p:spPr>
          <a:xfrm>
            <a:off x="7367675" y="2831275"/>
            <a:ext cx="1495475" cy="1905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4"/>
          <p:cNvSpPr txBox="1"/>
          <p:nvPr>
            <p:ph type="title"/>
          </p:nvPr>
        </p:nvSpPr>
        <p:spPr>
          <a:xfrm>
            <a:off x="285750" y="86900"/>
            <a:ext cx="85725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b="1" lang="en"/>
              <a:t>State Rehabilitation Council (SRC)</a:t>
            </a:r>
            <a:endParaRPr b="1"/>
          </a:p>
        </p:txBody>
      </p:sp>
      <p:pic>
        <p:nvPicPr>
          <p:cNvPr id="214" name="Google Shape;214;p24"/>
          <p:cNvPicPr preferRelativeResize="0"/>
          <p:nvPr/>
        </p:nvPicPr>
        <p:blipFill rotWithShape="1">
          <a:blip r:embed="rId3">
            <a:alphaModFix/>
          </a:blip>
          <a:srcRect b="0" l="0" r="0" t="0"/>
          <a:stretch/>
        </p:blipFill>
        <p:spPr>
          <a:xfrm>
            <a:off x="5444705" y="4414528"/>
            <a:ext cx="3546396" cy="563072"/>
          </a:xfrm>
          <a:prstGeom prst="rect">
            <a:avLst/>
          </a:prstGeom>
          <a:noFill/>
          <a:ln>
            <a:noFill/>
          </a:ln>
        </p:spPr>
      </p:pic>
      <p:pic>
        <p:nvPicPr>
          <p:cNvPr id="215" name="Google Shape;215;p24"/>
          <p:cNvPicPr preferRelativeResize="0"/>
          <p:nvPr/>
        </p:nvPicPr>
        <p:blipFill>
          <a:blip r:embed="rId4">
            <a:alphaModFix/>
          </a:blip>
          <a:stretch>
            <a:fillRect/>
          </a:stretch>
        </p:blipFill>
        <p:spPr>
          <a:xfrm>
            <a:off x="453475" y="892900"/>
            <a:ext cx="2347651" cy="3132650"/>
          </a:xfrm>
          <a:prstGeom prst="rect">
            <a:avLst/>
          </a:prstGeom>
          <a:noFill/>
          <a:ln>
            <a:noFill/>
          </a:ln>
        </p:spPr>
      </p:pic>
      <p:pic>
        <p:nvPicPr>
          <p:cNvPr id="216" name="Google Shape;216;p24"/>
          <p:cNvPicPr preferRelativeResize="0"/>
          <p:nvPr/>
        </p:nvPicPr>
        <p:blipFill>
          <a:blip r:embed="rId5">
            <a:alphaModFix/>
          </a:blip>
          <a:stretch>
            <a:fillRect/>
          </a:stretch>
        </p:blipFill>
        <p:spPr>
          <a:xfrm>
            <a:off x="4572001" y="983251"/>
            <a:ext cx="3965575" cy="2639574"/>
          </a:xfrm>
          <a:prstGeom prst="rect">
            <a:avLst/>
          </a:prstGeom>
          <a:noFill/>
          <a:ln>
            <a:noFill/>
          </a:ln>
        </p:spPr>
      </p:pic>
      <p:sp>
        <p:nvSpPr>
          <p:cNvPr id="217" name="Google Shape;217;p24"/>
          <p:cNvSpPr txBox="1"/>
          <p:nvPr/>
        </p:nvSpPr>
        <p:spPr>
          <a:xfrm>
            <a:off x="229375" y="4025550"/>
            <a:ext cx="48174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Twentieth Century"/>
                <a:ea typeface="Twentieth Century"/>
                <a:cs typeface="Twentieth Century"/>
                <a:sym typeface="Twentieth Century"/>
              </a:rPr>
              <a:t>Brandy McOmber, VR Deputy Division Administrator &amp; SRC Liaison</a:t>
            </a:r>
            <a:endParaRPr sz="2100">
              <a:solidFill>
                <a:schemeClr val="dk1"/>
              </a:solidFill>
              <a:latin typeface="Twentieth Century"/>
              <a:ea typeface="Twentieth Century"/>
              <a:cs typeface="Twentieth Century"/>
              <a:sym typeface="Twentieth Century"/>
            </a:endParaRPr>
          </a:p>
        </p:txBody>
      </p:sp>
      <p:sp>
        <p:nvSpPr>
          <p:cNvPr id="218" name="Google Shape;218;p24"/>
          <p:cNvSpPr txBox="1"/>
          <p:nvPr/>
        </p:nvSpPr>
        <p:spPr>
          <a:xfrm>
            <a:off x="5444700" y="3622825"/>
            <a:ext cx="26094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Twentieth Century"/>
                <a:ea typeface="Twentieth Century"/>
                <a:cs typeface="Twentieth Century"/>
                <a:sym typeface="Twentieth Century"/>
              </a:rPr>
              <a:t>Eva Castillo, SRC Chair</a:t>
            </a:r>
            <a:endParaRPr sz="21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5"/>
          <p:cNvSpPr txBox="1"/>
          <p:nvPr>
            <p:ph type="title"/>
          </p:nvPr>
        </p:nvSpPr>
        <p:spPr>
          <a:xfrm>
            <a:off x="285750" y="285750"/>
            <a:ext cx="85725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What do we do?</a:t>
            </a:r>
            <a:endParaRPr b="1"/>
          </a:p>
        </p:txBody>
      </p:sp>
      <p:sp>
        <p:nvSpPr>
          <p:cNvPr id="224" name="Google Shape;224;p25"/>
          <p:cNvSpPr txBox="1"/>
          <p:nvPr>
            <p:ph idx="1" type="body"/>
          </p:nvPr>
        </p:nvSpPr>
        <p:spPr>
          <a:xfrm>
            <a:off x="285750" y="1369219"/>
            <a:ext cx="8572500" cy="3263400"/>
          </a:xfrm>
          <a:prstGeom prst="rect">
            <a:avLst/>
          </a:prstGeom>
        </p:spPr>
        <p:txBody>
          <a:bodyPr anchorCtr="0" anchor="t" bIns="34275" lIns="68575" spcFirstLastPara="1" rIns="68575" wrap="square" tIns="34275">
            <a:normAutofit lnSpcReduction="20000"/>
          </a:bodyPr>
          <a:lstStyle/>
          <a:p>
            <a:pPr indent="0" lvl="0" marL="0" rtl="0" algn="l">
              <a:lnSpc>
                <a:spcPct val="115000"/>
              </a:lnSpc>
              <a:spcBef>
                <a:spcPts val="700"/>
              </a:spcBef>
              <a:spcAft>
                <a:spcPts val="0"/>
              </a:spcAft>
              <a:buClr>
                <a:schemeClr val="dk1"/>
              </a:buClr>
              <a:buSzPts val="1100"/>
              <a:buFont typeface="Arial"/>
              <a:buNone/>
            </a:pPr>
            <a:r>
              <a:rPr lang="en" sz="3000">
                <a:latin typeface="Calibri"/>
                <a:ea typeface="Calibri"/>
                <a:cs typeface="Calibri"/>
                <a:sym typeface="Calibri"/>
              </a:rPr>
              <a:t>The Iowa State Rehabilitation Council (SRC) is a group of individuals who are appointed by the Governor to work on behalf of people with disabilities in partnership with Iowa VR. The SRC serves as a source of advice, information, and support for the vocational rehabilitation and supported employment programs.</a:t>
            </a:r>
            <a:endParaRPr sz="3000">
              <a:latin typeface="Calibri"/>
              <a:ea typeface="Calibri"/>
              <a:cs typeface="Calibri"/>
              <a:sym typeface="Calibri"/>
            </a:endParaRPr>
          </a:p>
          <a:p>
            <a:pPr indent="0" lvl="0" marL="0" rtl="0" algn="l">
              <a:spcBef>
                <a:spcPts val="800"/>
              </a:spcBef>
              <a:spcAft>
                <a:spcPts val="0"/>
              </a:spcAft>
              <a:buNone/>
            </a:pPr>
            <a:r>
              <a:t/>
            </a:r>
            <a:endParaRPr/>
          </a:p>
        </p:txBody>
      </p:sp>
      <p:pic>
        <p:nvPicPr>
          <p:cNvPr id="225" name="Google Shape;225;p25"/>
          <p:cNvPicPr preferRelativeResize="0"/>
          <p:nvPr/>
        </p:nvPicPr>
        <p:blipFill rotWithShape="1">
          <a:blip r:embed="rId3">
            <a:alphaModFix/>
          </a:blip>
          <a:srcRect b="0" l="0" r="0" t="0"/>
          <a:stretch/>
        </p:blipFill>
        <p:spPr>
          <a:xfrm>
            <a:off x="4252905" y="4427078"/>
            <a:ext cx="3546396" cy="5630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ph type="title"/>
          </p:nvPr>
        </p:nvSpPr>
        <p:spPr>
          <a:xfrm>
            <a:off x="160300" y="1592409"/>
            <a:ext cx="3506400" cy="1958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b="1" lang="en"/>
              <a:t>SRC</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a:t>Collaboration &amp; Perspective</a:t>
            </a:r>
            <a:endParaRPr b="1"/>
          </a:p>
        </p:txBody>
      </p:sp>
      <p:pic>
        <p:nvPicPr>
          <p:cNvPr id="231" name="Google Shape;231;p26"/>
          <p:cNvPicPr preferRelativeResize="0"/>
          <p:nvPr/>
        </p:nvPicPr>
        <p:blipFill>
          <a:blip r:embed="rId3">
            <a:alphaModFix/>
          </a:blip>
          <a:stretch>
            <a:fillRect/>
          </a:stretch>
        </p:blipFill>
        <p:spPr>
          <a:xfrm>
            <a:off x="3901688" y="170187"/>
            <a:ext cx="4598175" cy="4803125"/>
          </a:xfrm>
          <a:prstGeom prst="rect">
            <a:avLst/>
          </a:prstGeom>
          <a:noFill/>
          <a:ln>
            <a:noFill/>
          </a:ln>
        </p:spPr>
      </p:pic>
      <p:pic>
        <p:nvPicPr>
          <p:cNvPr id="232" name="Google Shape;232;p26"/>
          <p:cNvPicPr preferRelativeResize="0"/>
          <p:nvPr/>
        </p:nvPicPr>
        <p:blipFill rotWithShape="1">
          <a:blip r:embed="rId4">
            <a:alphaModFix/>
          </a:blip>
          <a:srcRect b="0" l="0" r="0" t="0"/>
          <a:stretch/>
        </p:blipFill>
        <p:spPr>
          <a:xfrm>
            <a:off x="285755" y="4410228"/>
            <a:ext cx="3546396" cy="5630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Custom 16">
      <a:dk1>
        <a:srgbClr val="000000"/>
      </a:dk1>
      <a:lt1>
        <a:srgbClr val="FFFFFF"/>
      </a:lt1>
      <a:dk2>
        <a:srgbClr val="3A3A3A"/>
      </a:dk2>
      <a:lt2>
        <a:srgbClr val="E7E6E6"/>
      </a:lt2>
      <a:accent1>
        <a:srgbClr val="632423"/>
      </a:accent1>
      <a:accent2>
        <a:srgbClr val="00808D"/>
      </a:accent2>
      <a:accent3>
        <a:srgbClr val="00808D"/>
      </a:accent3>
      <a:accent4>
        <a:srgbClr val="F9EBE5"/>
      </a:accent4>
      <a:accent5>
        <a:srgbClr val="03C9C6"/>
      </a:accent5>
      <a:accent6>
        <a:srgbClr val="01B9D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