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00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5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2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97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2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4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6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1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AE040B5-1CD0-4F48-BA98-752CF3D03B79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5C92D8-F97D-48D7-A66F-E4C0939F477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7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ABenefitsPlanning@iwd.iowa.gov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sabilitybenefits.iowa.go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Benefits Planning Community of Practice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8,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94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Benefits Planning?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Benefits Planning helps Social Security disability (SSI/SSDI) beneficiaries understand the impact of work on their benefits. </a:t>
            </a:r>
          </a:p>
          <a:p>
            <a:pPr marL="0" indent="0">
              <a:buNone/>
            </a:pPr>
            <a:r>
              <a:rPr lang="en-US" dirty="0" smtClean="0"/>
              <a:t>Benefits Planning includes exploring and utilizing work incentives and developing a plan to transition to work.</a:t>
            </a:r>
          </a:p>
          <a:p>
            <a:pPr marL="0" indent="0">
              <a:buNone/>
            </a:pPr>
            <a:r>
              <a:rPr lang="en-US" dirty="0" smtClean="0"/>
              <a:t>Benefits Planners: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Explain how all of </a:t>
            </a:r>
            <a:r>
              <a:rPr lang="en-US" sz="1500" dirty="0" smtClean="0"/>
              <a:t>a person’s benefits </a:t>
            </a:r>
            <a:r>
              <a:rPr lang="en-US" sz="1500" dirty="0"/>
              <a:t>will be affected if </a:t>
            </a:r>
            <a:r>
              <a:rPr lang="en-US" sz="1500" dirty="0" smtClean="0"/>
              <a:t>they go </a:t>
            </a:r>
            <a:r>
              <a:rPr lang="en-US" sz="1500" dirty="0"/>
              <a:t>to work;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Give </a:t>
            </a:r>
            <a:r>
              <a:rPr lang="en-US" sz="1500" dirty="0" smtClean="0"/>
              <a:t>a </a:t>
            </a:r>
            <a:r>
              <a:rPr lang="en-US" sz="1500" dirty="0"/>
              <a:t>written report that </a:t>
            </a:r>
            <a:r>
              <a:rPr lang="en-US" sz="1500" dirty="0" smtClean="0"/>
              <a:t>shows </a:t>
            </a:r>
            <a:r>
              <a:rPr lang="en-US" sz="1500" dirty="0"/>
              <a:t>how earnings from </a:t>
            </a:r>
            <a:r>
              <a:rPr lang="en-US" sz="1500" dirty="0" smtClean="0"/>
              <a:t>employment will </a:t>
            </a:r>
            <a:r>
              <a:rPr lang="en-US" sz="1500" dirty="0"/>
              <a:t>change </a:t>
            </a:r>
            <a:r>
              <a:rPr lang="en-US" sz="1500" dirty="0" smtClean="0"/>
              <a:t>a person’s benefits</a:t>
            </a:r>
            <a:r>
              <a:rPr lang="en-US" sz="15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Tell </a:t>
            </a:r>
            <a:r>
              <a:rPr lang="en-US" sz="1500" dirty="0" smtClean="0"/>
              <a:t>people about </a:t>
            </a:r>
            <a:r>
              <a:rPr lang="en-US" sz="1500" dirty="0"/>
              <a:t>other community services that can help </a:t>
            </a:r>
            <a:r>
              <a:rPr lang="en-US" sz="1500" dirty="0" smtClean="0"/>
              <a:t>them;</a:t>
            </a:r>
            <a:endParaRPr lang="en-US" sz="15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Be available to answer any questions </a:t>
            </a:r>
            <a:r>
              <a:rPr lang="en-US" sz="1500" dirty="0" smtClean="0"/>
              <a:t>about benefits</a:t>
            </a:r>
            <a:r>
              <a:rPr lang="en-US" sz="1500" dirty="0"/>
              <a:t>, even after </a:t>
            </a:r>
            <a:r>
              <a:rPr lang="en-US" sz="1500" dirty="0" smtClean="0"/>
              <a:t>a person goes </a:t>
            </a:r>
            <a:r>
              <a:rPr lang="en-US" sz="1500" dirty="0"/>
              <a:t>to work;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Provide ongoing benefits management, which can include a new analysis if </a:t>
            </a:r>
            <a:r>
              <a:rPr lang="en-US" sz="1500" dirty="0" smtClean="0"/>
              <a:t>a person gets </a:t>
            </a:r>
            <a:r>
              <a:rPr lang="en-US" sz="1500" dirty="0"/>
              <a:t>a raise; 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/>
              <a:t>Make a referral to help you resolve any legal barriers related to employment, such as employer accommodations that will help </a:t>
            </a:r>
            <a:r>
              <a:rPr lang="en-US" sz="1500" dirty="0" smtClean="0"/>
              <a:t>a person do their job</a:t>
            </a:r>
            <a:r>
              <a:rPr lang="en-US" sz="15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17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Benefits Planning Critical?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There are 115,945 Iowans receiving Social Security disability cash benefits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There are 44 Employment Networks participating in Ticket to Work (most of these have a benefits planner on staff)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There are 2 </a:t>
            </a:r>
            <a:r>
              <a:rPr lang="en-US" dirty="0" smtClean="0"/>
              <a:t>WIPA CWICs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Less than half of 1% of the 115,945 beneficiaries are engaged with either VR or an Employment Network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111,103 Iowans could likely benefit from benefits planning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There are not enough benefits planners to serve all of the individuals who could benefit!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14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Most Important Message: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with disabilities can work!</a:t>
            </a:r>
          </a:p>
          <a:p>
            <a:r>
              <a:rPr lang="en-US" dirty="0"/>
              <a:t>It is important to remember these facts about benefits planning, working, and receiving Social Security benefits: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is possible to work and keep Medicaid or Medicare in almost every case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is possible to work and come out ahead financially even if benefits are reduced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is possible to receive disability benefits again if they are lost due to employment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Benefits planning is not intended to force anyone off benefits, nor is it intended to help people maximize their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37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Community of Practice?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Monthly webinars on a different topic related to benefits planning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A way for professionals providing benefits planning services to share resources and information and ask questions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A way to build capacity for benefits planning in Iowa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Available for all professionals providing employment supports to individuals with disabilities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580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the Benefits Planning Community of Practice?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Email Group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IABenefitsPlanning@iwd.iowa.gov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Monthly webinars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60-90 minutes in length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Focused on a benefits planning topic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 cost to participate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Recorded and archived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430" y="0"/>
            <a:ext cx="695325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06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Benefits Planning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Developed by a group of state and community partner agencies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Provides information for: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Individuals with Disabilities and Families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Youth with Disabilities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Professionals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dirty="0" smtClean="0">
                <a:hlinkClick r:id="rId2"/>
              </a:rPr>
              <a:t>www.DisabilityBenefits.Iowa.Gov</a:t>
            </a:r>
            <a:r>
              <a:rPr lang="en-US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6618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</TotalTime>
  <Words>456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Benefits Planning Community of Practice </vt:lpstr>
      <vt:lpstr>What is Benefits Planning? </vt:lpstr>
      <vt:lpstr>Why is Benefits Planning Critical? </vt:lpstr>
      <vt:lpstr>The Most Important Message: </vt:lpstr>
      <vt:lpstr>What is the Community of Practice? </vt:lpstr>
      <vt:lpstr>What is the Benefits Planning Community of Practice? </vt:lpstr>
      <vt:lpstr>PowerPoint Presentation</vt:lpstr>
      <vt:lpstr>Benefits Planning Website</vt:lpstr>
    </vt:vector>
  </TitlesOfParts>
  <Company>IWD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Planning Community of Practice</dc:title>
  <dc:creator>Eastin, Page</dc:creator>
  <cp:lastModifiedBy>Eastin, Page</cp:lastModifiedBy>
  <cp:revision>6</cp:revision>
  <dcterms:created xsi:type="dcterms:W3CDTF">2019-06-24T18:03:32Z</dcterms:created>
  <dcterms:modified xsi:type="dcterms:W3CDTF">2019-07-08T18:34:24Z</dcterms:modified>
</cp:coreProperties>
</file>