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18"/>
  </p:notesMasterIdLst>
  <p:sldIdLst>
    <p:sldId id="259" r:id="rId6"/>
    <p:sldId id="300" r:id="rId7"/>
    <p:sldId id="287" r:id="rId8"/>
    <p:sldId id="271" r:id="rId9"/>
    <p:sldId id="284" r:id="rId10"/>
    <p:sldId id="315" r:id="rId11"/>
    <p:sldId id="317" r:id="rId12"/>
    <p:sldId id="316" r:id="rId13"/>
    <p:sldId id="314" r:id="rId14"/>
    <p:sldId id="275" r:id="rId15"/>
    <p:sldId id="291" r:id="rId16"/>
    <p:sldId id="274" r:id="rId17"/>
  </p:sldIdLst>
  <p:sldSz cx="12192000" cy="6858000"/>
  <p:notesSz cx="6858000" cy="9144000"/>
  <p:embeddedFontLst>
    <p:embeddedFont>
      <p:font typeface="Wingdings 3" panose="05040102010807070707" pitchFamily="18" charset="2"/>
      <p:regular r:id="rId19"/>
    </p:embeddedFont>
    <p:embeddedFont>
      <p:font typeface="Calibri" panose="020F0502020204030204"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i Collins" initials="LC" lastIdx="7" clrIdx="0">
    <p:extLst>
      <p:ext uri="{19B8F6BF-5375-455C-9EA6-DF929625EA0E}">
        <p15:presenceInfo xmlns:p15="http://schemas.microsoft.com/office/powerpoint/2012/main" userId="S::lcollins@mahernet.com::500a1ec7-b2bd-4582-bcd1-4e783972a2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B5B6"/>
    <a:srgbClr val="0F6A6B"/>
    <a:srgbClr val="9DADB5"/>
    <a:srgbClr val="114257"/>
    <a:srgbClr val="5F6862"/>
    <a:srgbClr val="00162E"/>
    <a:srgbClr val="535355"/>
    <a:srgbClr val="B44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83CF9E-FF30-4E15-89A6-F597EE58A772}" v="9" dt="2020-04-30T18:15:33.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21" autoAdjust="0"/>
    <p:restoredTop sz="94660"/>
  </p:normalViewPr>
  <p:slideViewPr>
    <p:cSldViewPr snapToGrid="0">
      <p:cViewPr varScale="1">
        <p:scale>
          <a:sx n="100" d="100"/>
          <a:sy n="100" d="100"/>
        </p:scale>
        <p:origin x="234"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2.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40"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1.fnt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i Collins" userId="500a1ec7-b2bd-4582-bcd1-4e783972a2e9" providerId="ADAL" clId="{12C26E3A-C5BD-4EE4-AE84-5A17F89E60B6}"/>
    <pc:docChg chg="custSel addSld delSld modSld sldOrd">
      <pc:chgData name="Lori Collins" userId="500a1ec7-b2bd-4582-bcd1-4e783972a2e9" providerId="ADAL" clId="{12C26E3A-C5BD-4EE4-AE84-5A17F89E60B6}" dt="2020-03-31T19:24:28.935" v="1667" actId="20577"/>
      <pc:docMkLst>
        <pc:docMk/>
      </pc:docMkLst>
      <pc:sldChg chg="modSp mod addCm delCm modCm">
        <pc:chgData name="Lori Collins" userId="500a1ec7-b2bd-4582-bcd1-4e783972a2e9" providerId="ADAL" clId="{12C26E3A-C5BD-4EE4-AE84-5A17F89E60B6}" dt="2020-03-20T03:42:16.036" v="12"/>
        <pc:sldMkLst>
          <pc:docMk/>
          <pc:sldMk cId="5169752" sldId="259"/>
        </pc:sldMkLst>
        <pc:spChg chg="mod">
          <ac:chgData name="Lori Collins" userId="500a1ec7-b2bd-4582-bcd1-4e783972a2e9" providerId="ADAL" clId="{12C26E3A-C5BD-4EE4-AE84-5A17F89E60B6}" dt="2020-03-20T03:41:47.903" v="10" actId="20577"/>
          <ac:spMkLst>
            <pc:docMk/>
            <pc:sldMk cId="5169752" sldId="259"/>
            <ac:spMk id="10" creationId="{BEB75DD4-570B-4D1E-9AF7-50F5416667F8}"/>
          </ac:spMkLst>
        </pc:spChg>
      </pc:sldChg>
      <pc:sldChg chg="del mod modShow">
        <pc:chgData name="Lori Collins" userId="500a1ec7-b2bd-4582-bcd1-4e783972a2e9" providerId="ADAL" clId="{12C26E3A-C5BD-4EE4-AE84-5A17F89E60B6}" dt="2020-03-31T19:18:06.972" v="1042" actId="2696"/>
        <pc:sldMkLst>
          <pc:docMk/>
          <pc:sldMk cId="2256705821" sldId="263"/>
        </pc:sldMkLst>
      </pc:sldChg>
      <pc:sldChg chg="del mod modShow">
        <pc:chgData name="Lori Collins" userId="500a1ec7-b2bd-4582-bcd1-4e783972a2e9" providerId="ADAL" clId="{12C26E3A-C5BD-4EE4-AE84-5A17F89E60B6}" dt="2020-03-31T19:18:06.972" v="1042" actId="2696"/>
        <pc:sldMkLst>
          <pc:docMk/>
          <pc:sldMk cId="1784289850" sldId="276"/>
        </pc:sldMkLst>
      </pc:sldChg>
      <pc:sldChg chg="del">
        <pc:chgData name="Lori Collins" userId="500a1ec7-b2bd-4582-bcd1-4e783972a2e9" providerId="ADAL" clId="{12C26E3A-C5BD-4EE4-AE84-5A17F89E60B6}" dt="2020-03-20T03:41:17.669" v="1" actId="47"/>
        <pc:sldMkLst>
          <pc:docMk/>
          <pc:sldMk cId="1932837903" sldId="278"/>
        </pc:sldMkLst>
      </pc:sldChg>
      <pc:sldChg chg="del">
        <pc:chgData name="Lori Collins" userId="500a1ec7-b2bd-4582-bcd1-4e783972a2e9" providerId="ADAL" clId="{12C26E3A-C5BD-4EE4-AE84-5A17F89E60B6}" dt="2020-03-20T03:41:17.669" v="1" actId="47"/>
        <pc:sldMkLst>
          <pc:docMk/>
          <pc:sldMk cId="292177735" sldId="279"/>
        </pc:sldMkLst>
      </pc:sldChg>
      <pc:sldChg chg="del">
        <pc:chgData name="Lori Collins" userId="500a1ec7-b2bd-4582-bcd1-4e783972a2e9" providerId="ADAL" clId="{12C26E3A-C5BD-4EE4-AE84-5A17F89E60B6}" dt="2020-03-20T03:41:17.669" v="1" actId="47"/>
        <pc:sldMkLst>
          <pc:docMk/>
          <pc:sldMk cId="3581783663" sldId="280"/>
        </pc:sldMkLst>
      </pc:sldChg>
      <pc:sldChg chg="del mod modShow">
        <pc:chgData name="Lori Collins" userId="500a1ec7-b2bd-4582-bcd1-4e783972a2e9" providerId="ADAL" clId="{12C26E3A-C5BD-4EE4-AE84-5A17F89E60B6}" dt="2020-03-31T19:18:06.972" v="1042" actId="2696"/>
        <pc:sldMkLst>
          <pc:docMk/>
          <pc:sldMk cId="2276937952" sldId="281"/>
        </pc:sldMkLst>
      </pc:sldChg>
      <pc:sldChg chg="del">
        <pc:chgData name="Lori Collins" userId="500a1ec7-b2bd-4582-bcd1-4e783972a2e9" providerId="ADAL" clId="{12C26E3A-C5BD-4EE4-AE84-5A17F89E60B6}" dt="2020-03-20T03:41:30.027" v="2" actId="47"/>
        <pc:sldMkLst>
          <pc:docMk/>
          <pc:sldMk cId="3186021083" sldId="282"/>
        </pc:sldMkLst>
      </pc:sldChg>
      <pc:sldChg chg="del">
        <pc:chgData name="Lori Collins" userId="500a1ec7-b2bd-4582-bcd1-4e783972a2e9" providerId="ADAL" clId="{12C26E3A-C5BD-4EE4-AE84-5A17F89E60B6}" dt="2020-03-20T03:41:30.027" v="2" actId="47"/>
        <pc:sldMkLst>
          <pc:docMk/>
          <pc:sldMk cId="3740182591" sldId="283"/>
        </pc:sldMkLst>
      </pc:sldChg>
      <pc:sldChg chg="del">
        <pc:chgData name="Lori Collins" userId="500a1ec7-b2bd-4582-bcd1-4e783972a2e9" providerId="ADAL" clId="{12C26E3A-C5BD-4EE4-AE84-5A17F89E60B6}" dt="2020-03-20T03:41:30.027" v="2" actId="47"/>
        <pc:sldMkLst>
          <pc:docMk/>
          <pc:sldMk cId="457433019" sldId="285"/>
        </pc:sldMkLst>
      </pc:sldChg>
      <pc:sldChg chg="del">
        <pc:chgData name="Lori Collins" userId="500a1ec7-b2bd-4582-bcd1-4e783972a2e9" providerId="ADAL" clId="{12C26E3A-C5BD-4EE4-AE84-5A17F89E60B6}" dt="2020-03-25T17:49:01.126" v="13" actId="2696"/>
        <pc:sldMkLst>
          <pc:docMk/>
          <pc:sldMk cId="757116847" sldId="288"/>
        </pc:sldMkLst>
      </pc:sldChg>
      <pc:sldChg chg="modSp mod">
        <pc:chgData name="Lori Collins" userId="500a1ec7-b2bd-4582-bcd1-4e783972a2e9" providerId="ADAL" clId="{12C26E3A-C5BD-4EE4-AE84-5A17F89E60B6}" dt="2020-03-31T17:38:08.965" v="1040" actId="20577"/>
        <pc:sldMkLst>
          <pc:docMk/>
          <pc:sldMk cId="3898356289" sldId="291"/>
        </pc:sldMkLst>
        <pc:spChg chg="mod">
          <ac:chgData name="Lori Collins" userId="500a1ec7-b2bd-4582-bcd1-4e783972a2e9" providerId="ADAL" clId="{12C26E3A-C5BD-4EE4-AE84-5A17F89E60B6}" dt="2020-03-31T17:38:08.965" v="1040" actId="20577"/>
          <ac:spMkLst>
            <pc:docMk/>
            <pc:sldMk cId="3898356289" sldId="291"/>
            <ac:spMk id="3" creationId="{0389C375-7682-404C-900F-75430BD99F62}"/>
          </ac:spMkLst>
        </pc:spChg>
      </pc:sldChg>
      <pc:sldChg chg="modSp del mod addCm modCm">
        <pc:chgData name="Lori Collins" userId="500a1ec7-b2bd-4582-bcd1-4e783972a2e9" providerId="ADAL" clId="{12C26E3A-C5BD-4EE4-AE84-5A17F89E60B6}" dt="2020-03-31T19:17:57.393" v="1041" actId="2696"/>
        <pc:sldMkLst>
          <pc:docMk/>
          <pc:sldMk cId="928390667" sldId="292"/>
        </pc:sldMkLst>
        <pc:spChg chg="mod">
          <ac:chgData name="Lori Collins" userId="500a1ec7-b2bd-4582-bcd1-4e783972a2e9" providerId="ADAL" clId="{12C26E3A-C5BD-4EE4-AE84-5A17F89E60B6}" dt="2020-03-25T17:49:12.108" v="14" actId="20577"/>
          <ac:spMkLst>
            <pc:docMk/>
            <pc:sldMk cId="928390667" sldId="292"/>
            <ac:spMk id="3" creationId="{97EC5950-8505-455F-9B47-261165ADD4DD}"/>
          </ac:spMkLst>
        </pc:spChg>
      </pc:sldChg>
      <pc:sldChg chg="del">
        <pc:chgData name="Lori Collins" userId="500a1ec7-b2bd-4582-bcd1-4e783972a2e9" providerId="ADAL" clId="{12C26E3A-C5BD-4EE4-AE84-5A17F89E60B6}" dt="2020-03-20T03:41:30.027" v="2" actId="47"/>
        <pc:sldMkLst>
          <pc:docMk/>
          <pc:sldMk cId="392039746" sldId="293"/>
        </pc:sldMkLst>
      </pc:sldChg>
      <pc:sldChg chg="del">
        <pc:chgData name="Lori Collins" userId="500a1ec7-b2bd-4582-bcd1-4e783972a2e9" providerId="ADAL" clId="{12C26E3A-C5BD-4EE4-AE84-5A17F89E60B6}" dt="2020-03-20T03:41:30.027" v="2" actId="47"/>
        <pc:sldMkLst>
          <pc:docMk/>
          <pc:sldMk cId="316545034" sldId="294"/>
        </pc:sldMkLst>
      </pc:sldChg>
      <pc:sldChg chg="del">
        <pc:chgData name="Lori Collins" userId="500a1ec7-b2bd-4582-bcd1-4e783972a2e9" providerId="ADAL" clId="{12C26E3A-C5BD-4EE4-AE84-5A17F89E60B6}" dt="2020-03-20T03:41:30.027" v="2" actId="47"/>
        <pc:sldMkLst>
          <pc:docMk/>
          <pc:sldMk cId="1973843256" sldId="296"/>
        </pc:sldMkLst>
      </pc:sldChg>
      <pc:sldChg chg="del">
        <pc:chgData name="Lori Collins" userId="500a1ec7-b2bd-4582-bcd1-4e783972a2e9" providerId="ADAL" clId="{12C26E3A-C5BD-4EE4-AE84-5A17F89E60B6}" dt="2020-03-20T03:41:30.027" v="2" actId="47"/>
        <pc:sldMkLst>
          <pc:docMk/>
          <pc:sldMk cId="781795242" sldId="297"/>
        </pc:sldMkLst>
      </pc:sldChg>
      <pc:sldChg chg="del">
        <pc:chgData name="Lori Collins" userId="500a1ec7-b2bd-4582-bcd1-4e783972a2e9" providerId="ADAL" clId="{12C26E3A-C5BD-4EE4-AE84-5A17F89E60B6}" dt="2020-03-20T03:41:30.027" v="2" actId="47"/>
        <pc:sldMkLst>
          <pc:docMk/>
          <pc:sldMk cId="1398831553" sldId="298"/>
        </pc:sldMkLst>
      </pc:sldChg>
      <pc:sldChg chg="modSp add mod">
        <pc:chgData name="Lori Collins" userId="500a1ec7-b2bd-4582-bcd1-4e783972a2e9" providerId="ADAL" clId="{12C26E3A-C5BD-4EE4-AE84-5A17F89E60B6}" dt="2020-03-25T17:49:53.093" v="49" actId="20577"/>
        <pc:sldMkLst>
          <pc:docMk/>
          <pc:sldMk cId="2444719161" sldId="301"/>
        </pc:sldMkLst>
        <pc:spChg chg="mod">
          <ac:chgData name="Lori Collins" userId="500a1ec7-b2bd-4582-bcd1-4e783972a2e9" providerId="ADAL" clId="{12C26E3A-C5BD-4EE4-AE84-5A17F89E60B6}" dt="2020-03-25T17:49:53.093" v="49" actId="20577"/>
          <ac:spMkLst>
            <pc:docMk/>
            <pc:sldMk cId="2444719161" sldId="301"/>
            <ac:spMk id="3" creationId="{FD00D682-2B9D-4EC4-8804-6AB4F1A36240}"/>
          </ac:spMkLst>
        </pc:spChg>
      </pc:sldChg>
      <pc:sldChg chg="modSp add mod">
        <pc:chgData name="Lori Collins" userId="500a1ec7-b2bd-4582-bcd1-4e783972a2e9" providerId="ADAL" clId="{12C26E3A-C5BD-4EE4-AE84-5A17F89E60B6}" dt="2020-03-31T17:37:37.246" v="1035" actId="6549"/>
        <pc:sldMkLst>
          <pc:docMk/>
          <pc:sldMk cId="3717428156" sldId="302"/>
        </pc:sldMkLst>
        <pc:spChg chg="mod">
          <ac:chgData name="Lori Collins" userId="500a1ec7-b2bd-4582-bcd1-4e783972a2e9" providerId="ADAL" clId="{12C26E3A-C5BD-4EE4-AE84-5A17F89E60B6}" dt="2020-03-31T17:37:02.439" v="1022" actId="27636"/>
          <ac:spMkLst>
            <pc:docMk/>
            <pc:sldMk cId="3717428156" sldId="302"/>
            <ac:spMk id="2" creationId="{ACC9E070-613C-423C-8A44-879E2F8E13D2}"/>
          </ac:spMkLst>
        </pc:spChg>
        <pc:spChg chg="mod">
          <ac:chgData name="Lori Collins" userId="500a1ec7-b2bd-4582-bcd1-4e783972a2e9" providerId="ADAL" clId="{12C26E3A-C5BD-4EE4-AE84-5A17F89E60B6}" dt="2020-03-31T17:37:37.246" v="1035" actId="6549"/>
          <ac:spMkLst>
            <pc:docMk/>
            <pc:sldMk cId="3717428156" sldId="302"/>
            <ac:spMk id="3" creationId="{7993900D-1A81-4596-8C13-903B372C0701}"/>
          </ac:spMkLst>
        </pc:spChg>
      </pc:sldChg>
      <pc:sldChg chg="modSp add mod ord">
        <pc:chgData name="Lori Collins" userId="500a1ec7-b2bd-4582-bcd1-4e783972a2e9" providerId="ADAL" clId="{12C26E3A-C5BD-4EE4-AE84-5A17F89E60B6}" dt="2020-03-31T19:22:15.668" v="1233"/>
        <pc:sldMkLst>
          <pc:docMk/>
          <pc:sldMk cId="2196468816" sldId="303"/>
        </pc:sldMkLst>
        <pc:spChg chg="mod">
          <ac:chgData name="Lori Collins" userId="500a1ec7-b2bd-4582-bcd1-4e783972a2e9" providerId="ADAL" clId="{12C26E3A-C5BD-4EE4-AE84-5A17F89E60B6}" dt="2020-03-31T19:18:51.611" v="1084" actId="20577"/>
          <ac:spMkLst>
            <pc:docMk/>
            <pc:sldMk cId="2196468816" sldId="303"/>
            <ac:spMk id="2" creationId="{23612786-9818-4CB7-ADE3-FC78DD1FDDB6}"/>
          </ac:spMkLst>
        </pc:spChg>
        <pc:spChg chg="mod">
          <ac:chgData name="Lori Collins" userId="500a1ec7-b2bd-4582-bcd1-4e783972a2e9" providerId="ADAL" clId="{12C26E3A-C5BD-4EE4-AE84-5A17F89E60B6}" dt="2020-03-31T19:21:16.911" v="1187" actId="6549"/>
          <ac:spMkLst>
            <pc:docMk/>
            <pc:sldMk cId="2196468816" sldId="303"/>
            <ac:spMk id="3" creationId="{91952BD4-00E9-444E-9E13-203B11D7C5B5}"/>
          </ac:spMkLst>
        </pc:spChg>
      </pc:sldChg>
      <pc:sldChg chg="modSp add mod">
        <pc:chgData name="Lori Collins" userId="500a1ec7-b2bd-4582-bcd1-4e783972a2e9" providerId="ADAL" clId="{12C26E3A-C5BD-4EE4-AE84-5A17F89E60B6}" dt="2020-03-31T19:19:15.346" v="1103" actId="20577"/>
        <pc:sldMkLst>
          <pc:docMk/>
          <pc:sldMk cId="2647117433" sldId="304"/>
        </pc:sldMkLst>
        <pc:spChg chg="mod">
          <ac:chgData name="Lori Collins" userId="500a1ec7-b2bd-4582-bcd1-4e783972a2e9" providerId="ADAL" clId="{12C26E3A-C5BD-4EE4-AE84-5A17F89E60B6}" dt="2020-03-31T19:19:15.346" v="1103" actId="20577"/>
          <ac:spMkLst>
            <pc:docMk/>
            <pc:sldMk cId="2647117433" sldId="304"/>
            <ac:spMk id="3" creationId="{3BA4F8CC-BA5F-4D6A-91E7-EEFB556D40D3}"/>
          </ac:spMkLst>
        </pc:spChg>
      </pc:sldChg>
      <pc:sldChg chg="add">
        <pc:chgData name="Lori Collins" userId="500a1ec7-b2bd-4582-bcd1-4e783972a2e9" providerId="ADAL" clId="{12C26E3A-C5BD-4EE4-AE84-5A17F89E60B6}" dt="2020-03-31T19:19:20.980" v="1104"/>
        <pc:sldMkLst>
          <pc:docMk/>
          <pc:sldMk cId="3396860247" sldId="305"/>
        </pc:sldMkLst>
      </pc:sldChg>
      <pc:sldChg chg="modSp add mod">
        <pc:chgData name="Lori Collins" userId="500a1ec7-b2bd-4582-bcd1-4e783972a2e9" providerId="ADAL" clId="{12C26E3A-C5BD-4EE4-AE84-5A17F89E60B6}" dt="2020-03-31T19:19:40.799" v="1146" actId="20577"/>
        <pc:sldMkLst>
          <pc:docMk/>
          <pc:sldMk cId="3601699182" sldId="306"/>
        </pc:sldMkLst>
        <pc:spChg chg="mod">
          <ac:chgData name="Lori Collins" userId="500a1ec7-b2bd-4582-bcd1-4e783972a2e9" providerId="ADAL" clId="{12C26E3A-C5BD-4EE4-AE84-5A17F89E60B6}" dt="2020-03-31T19:19:40.799" v="1146" actId="20577"/>
          <ac:spMkLst>
            <pc:docMk/>
            <pc:sldMk cId="3601699182" sldId="306"/>
            <ac:spMk id="3" creationId="{4F3F3F3F-6011-4372-9F88-DA4B3CF9D64D}"/>
          </ac:spMkLst>
        </pc:spChg>
      </pc:sldChg>
      <pc:sldChg chg="add">
        <pc:chgData name="Lori Collins" userId="500a1ec7-b2bd-4582-bcd1-4e783972a2e9" providerId="ADAL" clId="{12C26E3A-C5BD-4EE4-AE84-5A17F89E60B6}" dt="2020-03-31T19:19:46.954" v="1147"/>
        <pc:sldMkLst>
          <pc:docMk/>
          <pc:sldMk cId="632101395" sldId="307"/>
        </pc:sldMkLst>
      </pc:sldChg>
      <pc:sldChg chg="addSp delSp modSp add mod">
        <pc:chgData name="Lori Collins" userId="500a1ec7-b2bd-4582-bcd1-4e783972a2e9" providerId="ADAL" clId="{12C26E3A-C5BD-4EE4-AE84-5A17F89E60B6}" dt="2020-03-31T19:24:28.935" v="1667" actId="20577"/>
        <pc:sldMkLst>
          <pc:docMk/>
          <pc:sldMk cId="84876446" sldId="308"/>
        </pc:sldMkLst>
        <pc:spChg chg="del">
          <ac:chgData name="Lori Collins" userId="500a1ec7-b2bd-4582-bcd1-4e783972a2e9" providerId="ADAL" clId="{12C26E3A-C5BD-4EE4-AE84-5A17F89E60B6}" dt="2020-03-31T19:21:28.447" v="1189"/>
          <ac:spMkLst>
            <pc:docMk/>
            <pc:sldMk cId="84876446" sldId="308"/>
            <ac:spMk id="3" creationId="{B493A2F6-5204-445D-9044-88F4693CE623}"/>
          </ac:spMkLst>
        </pc:spChg>
        <pc:spChg chg="del">
          <ac:chgData name="Lori Collins" userId="500a1ec7-b2bd-4582-bcd1-4e783972a2e9" providerId="ADAL" clId="{12C26E3A-C5BD-4EE4-AE84-5A17F89E60B6}" dt="2020-03-31T19:21:28.447" v="1189"/>
          <ac:spMkLst>
            <pc:docMk/>
            <pc:sldMk cId="84876446" sldId="308"/>
            <ac:spMk id="4" creationId="{274436F7-F9D3-404D-AB99-01F1D8E011C7}"/>
          </ac:spMkLst>
        </pc:spChg>
        <pc:spChg chg="add mod">
          <ac:chgData name="Lori Collins" userId="500a1ec7-b2bd-4582-bcd1-4e783972a2e9" providerId="ADAL" clId="{12C26E3A-C5BD-4EE4-AE84-5A17F89E60B6}" dt="2020-03-31T19:22:26.716" v="1266" actId="20577"/>
          <ac:spMkLst>
            <pc:docMk/>
            <pc:sldMk cId="84876446" sldId="308"/>
            <ac:spMk id="5" creationId="{EACA8402-DB50-4C16-B54F-D12F1DF42DE4}"/>
          </ac:spMkLst>
        </pc:spChg>
        <pc:spChg chg="add mod">
          <ac:chgData name="Lori Collins" userId="500a1ec7-b2bd-4582-bcd1-4e783972a2e9" providerId="ADAL" clId="{12C26E3A-C5BD-4EE4-AE84-5A17F89E60B6}" dt="2020-03-31T19:24:28.935" v="1667" actId="20577"/>
          <ac:spMkLst>
            <pc:docMk/>
            <pc:sldMk cId="84876446" sldId="308"/>
            <ac:spMk id="6" creationId="{4A8EFF9E-4097-4523-B370-CCAC150729CD}"/>
          </ac:spMkLst>
        </pc:spChg>
      </pc:sldChg>
      <pc:sldChg chg="add">
        <pc:chgData name="Lori Collins" userId="500a1ec7-b2bd-4582-bcd1-4e783972a2e9" providerId="ADAL" clId="{12C26E3A-C5BD-4EE4-AE84-5A17F89E60B6}" dt="2020-03-31T19:21:46.428" v="1190"/>
        <pc:sldMkLst>
          <pc:docMk/>
          <pc:sldMk cId="2284459951" sldId="309"/>
        </pc:sldMkLst>
      </pc:sldChg>
      <pc:sldChg chg="modSp add mod ord">
        <pc:chgData name="Lori Collins" userId="500a1ec7-b2bd-4582-bcd1-4e783972a2e9" providerId="ADAL" clId="{12C26E3A-C5BD-4EE4-AE84-5A17F89E60B6}" dt="2020-03-31T19:22:02.719" v="1231" actId="20577"/>
        <pc:sldMkLst>
          <pc:docMk/>
          <pc:sldMk cId="1740037" sldId="310"/>
        </pc:sldMkLst>
        <pc:spChg chg="mod">
          <ac:chgData name="Lori Collins" userId="500a1ec7-b2bd-4582-bcd1-4e783972a2e9" providerId="ADAL" clId="{12C26E3A-C5BD-4EE4-AE84-5A17F89E60B6}" dt="2020-03-31T19:22:02.719" v="1231" actId="20577"/>
          <ac:spMkLst>
            <pc:docMk/>
            <pc:sldMk cId="1740037" sldId="310"/>
            <ac:spMk id="3" creationId="{84B8230B-6A00-47F8-BB97-57E0334D1001}"/>
          </ac:spMkLst>
        </pc:spChg>
      </pc:sldChg>
    </pc:docChg>
  </pc:docChgLst>
  <pc:docChgLst>
    <pc:chgData name="Lori Collins" userId="500a1ec7-b2bd-4582-bcd1-4e783972a2e9" providerId="ADAL" clId="{B48DDC86-00B8-4DF3-BC58-7458FE0C4969}"/>
    <pc:docChg chg="undo custSel addSld delSld modSld sldOrd">
      <pc:chgData name="Lori Collins" userId="500a1ec7-b2bd-4582-bcd1-4e783972a2e9" providerId="ADAL" clId="{B48DDC86-00B8-4DF3-BC58-7458FE0C4969}" dt="2020-03-20T02:57:32.825" v="6838" actId="2696"/>
      <pc:docMkLst>
        <pc:docMk/>
      </pc:docMkLst>
      <pc:sldChg chg="del">
        <pc:chgData name="Lori Collins" userId="500a1ec7-b2bd-4582-bcd1-4e783972a2e9" providerId="ADAL" clId="{B48DDC86-00B8-4DF3-BC58-7458FE0C4969}" dt="2020-03-05T22:02:23.570" v="32" actId="2696"/>
        <pc:sldMkLst>
          <pc:docMk/>
          <pc:sldMk cId="1496451940" sldId="257"/>
        </pc:sldMkLst>
      </pc:sldChg>
      <pc:sldChg chg="modSp mod addCm modCm">
        <pc:chgData name="Lori Collins" userId="500a1ec7-b2bd-4582-bcd1-4e783972a2e9" providerId="ADAL" clId="{B48DDC86-00B8-4DF3-BC58-7458FE0C4969}" dt="2020-03-10T13:42:08.224" v="2582"/>
        <pc:sldMkLst>
          <pc:docMk/>
          <pc:sldMk cId="5169752" sldId="259"/>
        </pc:sldMkLst>
        <pc:spChg chg="mod">
          <ac:chgData name="Lori Collins" userId="500a1ec7-b2bd-4582-bcd1-4e783972a2e9" providerId="ADAL" clId="{B48DDC86-00B8-4DF3-BC58-7458FE0C4969}" dt="2020-03-05T22:02:01.198" v="17" actId="5793"/>
          <ac:spMkLst>
            <pc:docMk/>
            <pc:sldMk cId="5169752" sldId="259"/>
            <ac:spMk id="6" creationId="{2C5FC0E9-5E6C-4D61-9F80-9AF2C6999193}"/>
          </ac:spMkLst>
        </pc:spChg>
        <pc:spChg chg="mod">
          <ac:chgData name="Lori Collins" userId="500a1ec7-b2bd-4582-bcd1-4e783972a2e9" providerId="ADAL" clId="{B48DDC86-00B8-4DF3-BC58-7458FE0C4969}" dt="2020-03-05T22:02:08.335" v="31" actId="20577"/>
          <ac:spMkLst>
            <pc:docMk/>
            <pc:sldMk cId="5169752" sldId="259"/>
            <ac:spMk id="10" creationId="{BEB75DD4-570B-4D1E-9AF7-50F5416667F8}"/>
          </ac:spMkLst>
        </pc:spChg>
      </pc:sldChg>
      <pc:sldChg chg="modSp mod">
        <pc:chgData name="Lori Collins" userId="500a1ec7-b2bd-4582-bcd1-4e783972a2e9" providerId="ADAL" clId="{B48DDC86-00B8-4DF3-BC58-7458FE0C4969}" dt="2020-03-10T14:50:29.220" v="2664" actId="20577"/>
        <pc:sldMkLst>
          <pc:docMk/>
          <pc:sldMk cId="572804133" sldId="260"/>
        </pc:sldMkLst>
        <pc:spChg chg="mod">
          <ac:chgData name="Lori Collins" userId="500a1ec7-b2bd-4582-bcd1-4e783972a2e9" providerId="ADAL" clId="{B48DDC86-00B8-4DF3-BC58-7458FE0C4969}" dt="2020-03-10T14:50:29.220" v="2664" actId="20577"/>
          <ac:spMkLst>
            <pc:docMk/>
            <pc:sldMk cId="572804133" sldId="260"/>
            <ac:spMk id="12" creationId="{51547A0E-B46B-4B6A-95B7-0EDDBA138A58}"/>
          </ac:spMkLst>
        </pc:spChg>
      </pc:sldChg>
      <pc:sldChg chg="del">
        <pc:chgData name="Lori Collins" userId="500a1ec7-b2bd-4582-bcd1-4e783972a2e9" providerId="ADAL" clId="{B48DDC86-00B8-4DF3-BC58-7458FE0C4969}" dt="2020-03-05T22:06:49.543" v="181" actId="2696"/>
        <pc:sldMkLst>
          <pc:docMk/>
          <pc:sldMk cId="897218378" sldId="261"/>
        </pc:sldMkLst>
      </pc:sldChg>
      <pc:sldChg chg="del">
        <pc:chgData name="Lori Collins" userId="500a1ec7-b2bd-4582-bcd1-4e783972a2e9" providerId="ADAL" clId="{B48DDC86-00B8-4DF3-BC58-7458FE0C4969}" dt="2020-03-05T22:07:25.545" v="182" actId="2696"/>
        <pc:sldMkLst>
          <pc:docMk/>
          <pc:sldMk cId="2939150414" sldId="262"/>
        </pc:sldMkLst>
      </pc:sldChg>
      <pc:sldChg chg="addSp delSp modSp mod modShow">
        <pc:chgData name="Lori Collins" userId="500a1ec7-b2bd-4582-bcd1-4e783972a2e9" providerId="ADAL" clId="{B48DDC86-00B8-4DF3-BC58-7458FE0C4969}" dt="2020-03-19T20:47:23.462" v="6173" actId="729"/>
        <pc:sldMkLst>
          <pc:docMk/>
          <pc:sldMk cId="2256705821" sldId="263"/>
        </pc:sldMkLst>
        <pc:spChg chg="add mod">
          <ac:chgData name="Lori Collins" userId="500a1ec7-b2bd-4582-bcd1-4e783972a2e9" providerId="ADAL" clId="{B48DDC86-00B8-4DF3-BC58-7458FE0C4969}" dt="2020-03-06T01:38:00.213" v="529" actId="20577"/>
          <ac:spMkLst>
            <pc:docMk/>
            <pc:sldMk cId="2256705821" sldId="263"/>
            <ac:spMk id="2" creationId="{768D44BC-5C86-4D34-A38F-11D258E22ABB}"/>
          </ac:spMkLst>
        </pc:spChg>
        <pc:spChg chg="add mod">
          <ac:chgData name="Lori Collins" userId="500a1ec7-b2bd-4582-bcd1-4e783972a2e9" providerId="ADAL" clId="{B48DDC86-00B8-4DF3-BC58-7458FE0C4969}" dt="2020-03-10T18:41:16.718" v="2826" actId="20577"/>
          <ac:spMkLst>
            <pc:docMk/>
            <pc:sldMk cId="2256705821" sldId="263"/>
            <ac:spMk id="5" creationId="{75F14144-A52F-4FD3-BF91-EE51A4590145}"/>
          </ac:spMkLst>
        </pc:spChg>
        <pc:spChg chg="del mod">
          <ac:chgData name="Lori Collins" userId="500a1ec7-b2bd-4582-bcd1-4e783972a2e9" providerId="ADAL" clId="{B48DDC86-00B8-4DF3-BC58-7458FE0C4969}" dt="2020-03-06T01:37:42.712" v="464"/>
          <ac:spMkLst>
            <pc:docMk/>
            <pc:sldMk cId="2256705821" sldId="263"/>
            <ac:spMk id="7" creationId="{A976C11F-F9C4-49B3-BC33-08243C8B8F2A}"/>
          </ac:spMkLst>
        </pc:spChg>
      </pc:sldChg>
      <pc:sldChg chg="del">
        <pc:chgData name="Lori Collins" userId="500a1ec7-b2bd-4582-bcd1-4e783972a2e9" providerId="ADAL" clId="{B48DDC86-00B8-4DF3-BC58-7458FE0C4969}" dt="2020-03-10T13:22:14.932" v="2419" actId="47"/>
        <pc:sldMkLst>
          <pc:docMk/>
          <pc:sldMk cId="2752161769" sldId="264"/>
        </pc:sldMkLst>
      </pc:sldChg>
      <pc:sldChg chg="del">
        <pc:chgData name="Lori Collins" userId="500a1ec7-b2bd-4582-bcd1-4e783972a2e9" providerId="ADAL" clId="{B48DDC86-00B8-4DF3-BC58-7458FE0C4969}" dt="2020-03-10T13:22:14.932" v="2419" actId="47"/>
        <pc:sldMkLst>
          <pc:docMk/>
          <pc:sldMk cId="1820094413" sldId="265"/>
        </pc:sldMkLst>
      </pc:sldChg>
      <pc:sldChg chg="del">
        <pc:chgData name="Lori Collins" userId="500a1ec7-b2bd-4582-bcd1-4e783972a2e9" providerId="ADAL" clId="{B48DDC86-00B8-4DF3-BC58-7458FE0C4969}" dt="2020-03-10T13:22:14.932" v="2419" actId="47"/>
        <pc:sldMkLst>
          <pc:docMk/>
          <pc:sldMk cId="902544417" sldId="266"/>
        </pc:sldMkLst>
      </pc:sldChg>
      <pc:sldChg chg="modSp del mod ord addCm modCm">
        <pc:chgData name="Lori Collins" userId="500a1ec7-b2bd-4582-bcd1-4e783972a2e9" providerId="ADAL" clId="{B48DDC86-00B8-4DF3-BC58-7458FE0C4969}" dt="2020-03-19T20:44:31.525" v="6071" actId="2696"/>
        <pc:sldMkLst>
          <pc:docMk/>
          <pc:sldMk cId="639756313" sldId="267"/>
        </pc:sldMkLst>
        <pc:spChg chg="mod">
          <ac:chgData name="Lori Collins" userId="500a1ec7-b2bd-4582-bcd1-4e783972a2e9" providerId="ADAL" clId="{B48DDC86-00B8-4DF3-BC58-7458FE0C4969}" dt="2020-03-16T17:17:56.645" v="3183" actId="20577"/>
          <ac:spMkLst>
            <pc:docMk/>
            <pc:sldMk cId="639756313" sldId="267"/>
            <ac:spMk id="2" creationId="{ECAA5A25-DD40-4899-A77C-53B845D94BD4}"/>
          </ac:spMkLst>
        </pc:spChg>
      </pc:sldChg>
      <pc:sldChg chg="del">
        <pc:chgData name="Lori Collins" userId="500a1ec7-b2bd-4582-bcd1-4e783972a2e9" providerId="ADAL" clId="{B48DDC86-00B8-4DF3-BC58-7458FE0C4969}" dt="2020-03-05T22:09:49.984" v="309" actId="2696"/>
        <pc:sldMkLst>
          <pc:docMk/>
          <pc:sldMk cId="4039316380" sldId="268"/>
        </pc:sldMkLst>
      </pc:sldChg>
      <pc:sldChg chg="del">
        <pc:chgData name="Lori Collins" userId="500a1ec7-b2bd-4582-bcd1-4e783972a2e9" providerId="ADAL" clId="{B48DDC86-00B8-4DF3-BC58-7458FE0C4969}" dt="2020-03-05T22:09:49.984" v="309" actId="2696"/>
        <pc:sldMkLst>
          <pc:docMk/>
          <pc:sldMk cId="3967726754" sldId="269"/>
        </pc:sldMkLst>
      </pc:sldChg>
      <pc:sldChg chg="del">
        <pc:chgData name="Lori Collins" userId="500a1ec7-b2bd-4582-bcd1-4e783972a2e9" providerId="ADAL" clId="{B48DDC86-00B8-4DF3-BC58-7458FE0C4969}" dt="2020-03-05T22:07:28.706" v="183" actId="2696"/>
        <pc:sldMkLst>
          <pc:docMk/>
          <pc:sldMk cId="218208698" sldId="270"/>
        </pc:sldMkLst>
      </pc:sldChg>
      <pc:sldChg chg="modSp mod ord">
        <pc:chgData name="Lori Collins" userId="500a1ec7-b2bd-4582-bcd1-4e783972a2e9" providerId="ADAL" clId="{B48DDC86-00B8-4DF3-BC58-7458FE0C4969}" dt="2020-03-10T18:30:02.730" v="2718"/>
        <pc:sldMkLst>
          <pc:docMk/>
          <pc:sldMk cId="2285869932" sldId="271"/>
        </pc:sldMkLst>
        <pc:spChg chg="mod">
          <ac:chgData name="Lori Collins" userId="500a1ec7-b2bd-4582-bcd1-4e783972a2e9" providerId="ADAL" clId="{B48DDC86-00B8-4DF3-BC58-7458FE0C4969}" dt="2020-03-05T22:03:06.270" v="58" actId="20577"/>
          <ac:spMkLst>
            <pc:docMk/>
            <pc:sldMk cId="2285869932" sldId="271"/>
            <ac:spMk id="9" creationId="{EE278F04-E7F1-4E9E-AF04-F7CFD5F8BA99}"/>
          </ac:spMkLst>
        </pc:spChg>
        <pc:spChg chg="mod">
          <ac:chgData name="Lori Collins" userId="500a1ec7-b2bd-4582-bcd1-4e783972a2e9" providerId="ADAL" clId="{B48DDC86-00B8-4DF3-BC58-7458FE0C4969}" dt="2020-03-10T13:35:07.171" v="2522" actId="20577"/>
          <ac:spMkLst>
            <pc:docMk/>
            <pc:sldMk cId="2285869932" sldId="271"/>
            <ac:spMk id="10" creationId="{84CB32BA-C003-40CA-88DE-7326310F5831}"/>
          </ac:spMkLst>
        </pc:spChg>
      </pc:sldChg>
      <pc:sldChg chg="del">
        <pc:chgData name="Lori Collins" userId="500a1ec7-b2bd-4582-bcd1-4e783972a2e9" providerId="ADAL" clId="{B48DDC86-00B8-4DF3-BC58-7458FE0C4969}" dt="2020-03-05T22:06:04.779" v="179" actId="2696"/>
        <pc:sldMkLst>
          <pc:docMk/>
          <pc:sldMk cId="2158513072" sldId="272"/>
        </pc:sldMkLst>
      </pc:sldChg>
      <pc:sldChg chg="del">
        <pc:chgData name="Lori Collins" userId="500a1ec7-b2bd-4582-bcd1-4e783972a2e9" providerId="ADAL" clId="{B48DDC86-00B8-4DF3-BC58-7458FE0C4969}" dt="2020-03-05T22:06:09.909" v="180" actId="2696"/>
        <pc:sldMkLst>
          <pc:docMk/>
          <pc:sldMk cId="2655287265" sldId="273"/>
        </pc:sldMkLst>
      </pc:sldChg>
      <pc:sldChg chg="modSp del mod">
        <pc:chgData name="Lori Collins" userId="500a1ec7-b2bd-4582-bcd1-4e783972a2e9" providerId="ADAL" clId="{B48DDC86-00B8-4DF3-BC58-7458FE0C4969}" dt="2020-03-20T02:57:20.969" v="6837" actId="20577"/>
        <pc:sldMkLst>
          <pc:docMk/>
          <pc:sldMk cId="3593631867" sldId="275"/>
        </pc:sldMkLst>
        <pc:spChg chg="mod">
          <ac:chgData name="Lori Collins" userId="500a1ec7-b2bd-4582-bcd1-4e783972a2e9" providerId="ADAL" clId="{B48DDC86-00B8-4DF3-BC58-7458FE0C4969}" dt="2020-03-20T02:57:20.969" v="6837" actId="20577"/>
          <ac:spMkLst>
            <pc:docMk/>
            <pc:sldMk cId="3593631867" sldId="275"/>
            <ac:spMk id="9" creationId="{09810931-A77B-4A9E-9DC6-69D577D57EE7}"/>
          </ac:spMkLst>
        </pc:spChg>
      </pc:sldChg>
      <pc:sldChg chg="modSp add mod modShow">
        <pc:chgData name="Lori Collins" userId="500a1ec7-b2bd-4582-bcd1-4e783972a2e9" providerId="ADAL" clId="{B48DDC86-00B8-4DF3-BC58-7458FE0C4969}" dt="2020-03-19T20:46:59.264" v="6172" actId="729"/>
        <pc:sldMkLst>
          <pc:docMk/>
          <pc:sldMk cId="1784289850" sldId="276"/>
        </pc:sldMkLst>
        <pc:spChg chg="mod">
          <ac:chgData name="Lori Collins" userId="500a1ec7-b2bd-4582-bcd1-4e783972a2e9" providerId="ADAL" clId="{B48DDC86-00B8-4DF3-BC58-7458FE0C4969}" dt="2020-03-06T01:42:26.579" v="1300" actId="20577"/>
          <ac:spMkLst>
            <pc:docMk/>
            <pc:sldMk cId="1784289850" sldId="276"/>
            <ac:spMk id="2" creationId="{0E1231CD-B751-479F-B826-B2CDC175A9B9}"/>
          </ac:spMkLst>
        </pc:spChg>
        <pc:spChg chg="mod">
          <ac:chgData name="Lori Collins" userId="500a1ec7-b2bd-4582-bcd1-4e783972a2e9" providerId="ADAL" clId="{B48DDC86-00B8-4DF3-BC58-7458FE0C4969}" dt="2020-03-19T20:46:55.204" v="6171" actId="6549"/>
          <ac:spMkLst>
            <pc:docMk/>
            <pc:sldMk cId="1784289850" sldId="276"/>
            <ac:spMk id="3" creationId="{F96B15E3-967A-40CD-A631-510735F65C6F}"/>
          </ac:spMkLst>
        </pc:spChg>
      </pc:sldChg>
      <pc:sldChg chg="modSp add del mod">
        <pc:chgData name="Lori Collins" userId="500a1ec7-b2bd-4582-bcd1-4e783972a2e9" providerId="ADAL" clId="{B48DDC86-00B8-4DF3-BC58-7458FE0C4969}" dt="2020-03-05T22:10:21.091" v="310" actId="2696"/>
        <pc:sldMkLst>
          <pc:docMk/>
          <pc:sldMk cId="2160539461" sldId="276"/>
        </pc:sldMkLst>
        <pc:spChg chg="mod">
          <ac:chgData name="Lori Collins" userId="500a1ec7-b2bd-4582-bcd1-4e783972a2e9" providerId="ADAL" clId="{B48DDC86-00B8-4DF3-BC58-7458FE0C4969}" dt="2020-03-05T22:09:26.611" v="306" actId="20577"/>
          <ac:spMkLst>
            <pc:docMk/>
            <pc:sldMk cId="2160539461" sldId="276"/>
            <ac:spMk id="3" creationId="{2C9ED394-1D60-421A-A7D6-6586047F31CC}"/>
          </ac:spMkLst>
        </pc:spChg>
      </pc:sldChg>
      <pc:sldChg chg="add del">
        <pc:chgData name="Lori Collins" userId="500a1ec7-b2bd-4582-bcd1-4e783972a2e9" providerId="ADAL" clId="{B48DDC86-00B8-4DF3-BC58-7458FE0C4969}" dt="2020-03-10T18:34:08.739" v="2743" actId="2696"/>
        <pc:sldMkLst>
          <pc:docMk/>
          <pc:sldMk cId="3177175744" sldId="277"/>
        </pc:sldMkLst>
      </pc:sldChg>
      <pc:sldChg chg="modSp add mod">
        <pc:chgData name="Lori Collins" userId="500a1ec7-b2bd-4582-bcd1-4e783972a2e9" providerId="ADAL" clId="{B48DDC86-00B8-4DF3-BC58-7458FE0C4969}" dt="2020-03-19T20:46:43.051" v="6170" actId="114"/>
        <pc:sldMkLst>
          <pc:docMk/>
          <pc:sldMk cId="1932837903" sldId="278"/>
        </pc:sldMkLst>
        <pc:spChg chg="mod">
          <ac:chgData name="Lori Collins" userId="500a1ec7-b2bd-4582-bcd1-4e783972a2e9" providerId="ADAL" clId="{B48DDC86-00B8-4DF3-BC58-7458FE0C4969}" dt="2020-03-06T01:45:12.121" v="1656" actId="20577"/>
          <ac:spMkLst>
            <pc:docMk/>
            <pc:sldMk cId="1932837903" sldId="278"/>
            <ac:spMk id="2" creationId="{3A62D107-82A5-47A9-97D9-42CA4432949C}"/>
          </ac:spMkLst>
        </pc:spChg>
        <pc:spChg chg="mod">
          <ac:chgData name="Lori Collins" userId="500a1ec7-b2bd-4582-bcd1-4e783972a2e9" providerId="ADAL" clId="{B48DDC86-00B8-4DF3-BC58-7458FE0C4969}" dt="2020-03-19T20:46:43.051" v="6170" actId="114"/>
          <ac:spMkLst>
            <pc:docMk/>
            <pc:sldMk cId="1932837903" sldId="278"/>
            <ac:spMk id="3" creationId="{81819683-6EE8-467A-B96D-7760548FA5E3}"/>
          </ac:spMkLst>
        </pc:spChg>
      </pc:sldChg>
      <pc:sldChg chg="modSp add mod">
        <pc:chgData name="Lori Collins" userId="500a1ec7-b2bd-4582-bcd1-4e783972a2e9" providerId="ADAL" clId="{B48DDC86-00B8-4DF3-BC58-7458FE0C4969}" dt="2020-03-19T20:45:53.520" v="6106" actId="114"/>
        <pc:sldMkLst>
          <pc:docMk/>
          <pc:sldMk cId="292177735" sldId="279"/>
        </pc:sldMkLst>
        <pc:spChg chg="mod">
          <ac:chgData name="Lori Collins" userId="500a1ec7-b2bd-4582-bcd1-4e783972a2e9" providerId="ADAL" clId="{B48DDC86-00B8-4DF3-BC58-7458FE0C4969}" dt="2020-03-06T01:46:59.646" v="2029" actId="20577"/>
          <ac:spMkLst>
            <pc:docMk/>
            <pc:sldMk cId="292177735" sldId="279"/>
            <ac:spMk id="2" creationId="{087B56F4-25E8-4BDA-A2B6-A2336EEE37C9}"/>
          </ac:spMkLst>
        </pc:spChg>
        <pc:spChg chg="mod">
          <ac:chgData name="Lori Collins" userId="500a1ec7-b2bd-4582-bcd1-4e783972a2e9" providerId="ADAL" clId="{B48DDC86-00B8-4DF3-BC58-7458FE0C4969}" dt="2020-03-19T20:45:53.520" v="6106" actId="114"/>
          <ac:spMkLst>
            <pc:docMk/>
            <pc:sldMk cId="292177735" sldId="279"/>
            <ac:spMk id="3" creationId="{325B3B30-C968-457A-BCEB-7B6CB935A3F1}"/>
          </ac:spMkLst>
        </pc:spChg>
      </pc:sldChg>
      <pc:sldChg chg="modSp add mod">
        <pc:chgData name="Lori Collins" userId="500a1ec7-b2bd-4582-bcd1-4e783972a2e9" providerId="ADAL" clId="{B48DDC86-00B8-4DF3-BC58-7458FE0C4969}" dt="2020-03-06T01:48:22.479" v="2346" actId="6549"/>
        <pc:sldMkLst>
          <pc:docMk/>
          <pc:sldMk cId="3581783663" sldId="280"/>
        </pc:sldMkLst>
        <pc:spChg chg="mod">
          <ac:chgData name="Lori Collins" userId="500a1ec7-b2bd-4582-bcd1-4e783972a2e9" providerId="ADAL" clId="{B48DDC86-00B8-4DF3-BC58-7458FE0C4969}" dt="2020-03-06T01:48:22.479" v="2346" actId="6549"/>
          <ac:spMkLst>
            <pc:docMk/>
            <pc:sldMk cId="3581783663" sldId="280"/>
            <ac:spMk id="2" creationId="{8AE4034F-5405-4DF3-B0C6-49F16458AF01}"/>
          </ac:spMkLst>
        </pc:spChg>
        <pc:spChg chg="mod">
          <ac:chgData name="Lori Collins" userId="500a1ec7-b2bd-4582-bcd1-4e783972a2e9" providerId="ADAL" clId="{B48DDC86-00B8-4DF3-BC58-7458FE0C4969}" dt="2020-03-06T01:48:07.712" v="2337" actId="20577"/>
          <ac:spMkLst>
            <pc:docMk/>
            <pc:sldMk cId="3581783663" sldId="280"/>
            <ac:spMk id="3" creationId="{5DC46E16-9DEC-476B-A896-7D9B707035C2}"/>
          </ac:spMkLst>
        </pc:spChg>
      </pc:sldChg>
      <pc:sldChg chg="modSp add mod modShow">
        <pc:chgData name="Lori Collins" userId="500a1ec7-b2bd-4582-bcd1-4e783972a2e9" providerId="ADAL" clId="{B48DDC86-00B8-4DF3-BC58-7458FE0C4969}" dt="2020-03-19T20:44:41.352" v="6072" actId="729"/>
        <pc:sldMkLst>
          <pc:docMk/>
          <pc:sldMk cId="2276937952" sldId="281"/>
        </pc:sldMkLst>
        <pc:spChg chg="mod">
          <ac:chgData name="Lori Collins" userId="500a1ec7-b2bd-4582-bcd1-4e783972a2e9" providerId="ADAL" clId="{B48DDC86-00B8-4DF3-BC58-7458FE0C4969}" dt="2020-03-06T01:48:48.713" v="2416" actId="20577"/>
          <ac:spMkLst>
            <pc:docMk/>
            <pc:sldMk cId="2276937952" sldId="281"/>
            <ac:spMk id="2" creationId="{3B3D5418-3C36-4503-ABA6-7BC02D3B4465}"/>
          </ac:spMkLst>
        </pc:spChg>
        <pc:spChg chg="mod">
          <ac:chgData name="Lori Collins" userId="500a1ec7-b2bd-4582-bcd1-4e783972a2e9" providerId="ADAL" clId="{B48DDC86-00B8-4DF3-BC58-7458FE0C4969}" dt="2020-03-06T01:49:01.012" v="2418" actId="5793"/>
          <ac:spMkLst>
            <pc:docMk/>
            <pc:sldMk cId="2276937952" sldId="281"/>
            <ac:spMk id="3" creationId="{749E8183-E25E-4B01-9EDA-3673D9612CD6}"/>
          </ac:spMkLst>
        </pc:spChg>
      </pc:sldChg>
      <pc:sldChg chg="modSp add mod">
        <pc:chgData name="Lori Collins" userId="500a1ec7-b2bd-4582-bcd1-4e783972a2e9" providerId="ADAL" clId="{B48DDC86-00B8-4DF3-BC58-7458FE0C4969}" dt="2020-03-10T14:50:53.860" v="2689" actId="20577"/>
        <pc:sldMkLst>
          <pc:docMk/>
          <pc:sldMk cId="3186021083" sldId="282"/>
        </pc:sldMkLst>
        <pc:spChg chg="mod">
          <ac:chgData name="Lori Collins" userId="500a1ec7-b2bd-4582-bcd1-4e783972a2e9" providerId="ADAL" clId="{B48DDC86-00B8-4DF3-BC58-7458FE0C4969}" dt="2020-03-10T14:50:53.860" v="2689" actId="20577"/>
          <ac:spMkLst>
            <pc:docMk/>
            <pc:sldMk cId="3186021083" sldId="282"/>
            <ac:spMk id="3" creationId="{047B7EC7-DFD0-4980-A81E-C7E921280A5A}"/>
          </ac:spMkLst>
        </pc:spChg>
      </pc:sldChg>
      <pc:sldChg chg="modSp add mod">
        <pc:chgData name="Lori Collins" userId="500a1ec7-b2bd-4582-bcd1-4e783972a2e9" providerId="ADAL" clId="{B48DDC86-00B8-4DF3-BC58-7458FE0C4969}" dt="2020-03-10T14:51:04.362" v="2697" actId="6549"/>
        <pc:sldMkLst>
          <pc:docMk/>
          <pc:sldMk cId="3740182591" sldId="283"/>
        </pc:sldMkLst>
        <pc:spChg chg="mod">
          <ac:chgData name="Lori Collins" userId="500a1ec7-b2bd-4582-bcd1-4e783972a2e9" providerId="ADAL" clId="{B48DDC86-00B8-4DF3-BC58-7458FE0C4969}" dt="2020-03-10T14:51:04.362" v="2697" actId="6549"/>
          <ac:spMkLst>
            <pc:docMk/>
            <pc:sldMk cId="3740182591" sldId="283"/>
            <ac:spMk id="3" creationId="{7A44A172-E0FD-4001-88E8-0E02350B9D29}"/>
          </ac:spMkLst>
        </pc:spChg>
      </pc:sldChg>
      <pc:sldChg chg="modSp mod addCm delCm modCm">
        <pc:chgData name="Lori Collins" userId="500a1ec7-b2bd-4582-bcd1-4e783972a2e9" providerId="ADAL" clId="{B48DDC86-00B8-4DF3-BC58-7458FE0C4969}" dt="2020-03-20T02:54:40.353" v="6723" actId="6549"/>
        <pc:sldMkLst>
          <pc:docMk/>
          <pc:sldMk cId="3115015392" sldId="284"/>
        </pc:sldMkLst>
        <pc:spChg chg="mod">
          <ac:chgData name="Lori Collins" userId="500a1ec7-b2bd-4582-bcd1-4e783972a2e9" providerId="ADAL" clId="{B48DDC86-00B8-4DF3-BC58-7458FE0C4969}" dt="2020-03-20T02:54:40.353" v="6723" actId="6549"/>
          <ac:spMkLst>
            <pc:docMk/>
            <pc:sldMk cId="3115015392" sldId="284"/>
            <ac:spMk id="4" creationId="{9A9F7341-8DCD-4BFD-8E30-5BC0713F4D6F}"/>
          </ac:spMkLst>
        </pc:spChg>
        <pc:graphicFrameChg chg="modGraphic">
          <ac:chgData name="Lori Collins" userId="500a1ec7-b2bd-4582-bcd1-4e783972a2e9" providerId="ADAL" clId="{B48DDC86-00B8-4DF3-BC58-7458FE0C4969}" dt="2020-03-20T02:54:27.800" v="6721" actId="20577"/>
          <ac:graphicFrameMkLst>
            <pc:docMk/>
            <pc:sldMk cId="3115015392" sldId="284"/>
            <ac:graphicFrameMk id="7" creationId="{E8E4BFF2-20FC-4C22-A47F-2047B4E40D60}"/>
          </ac:graphicFrameMkLst>
        </pc:graphicFrameChg>
      </pc:sldChg>
      <pc:sldChg chg="modSp add mod">
        <pc:chgData name="Lori Collins" userId="500a1ec7-b2bd-4582-bcd1-4e783972a2e9" providerId="ADAL" clId="{B48DDC86-00B8-4DF3-BC58-7458FE0C4969}" dt="2020-03-10T14:50:43.128" v="2672" actId="6549"/>
        <pc:sldMkLst>
          <pc:docMk/>
          <pc:sldMk cId="457433019" sldId="285"/>
        </pc:sldMkLst>
        <pc:spChg chg="mod">
          <ac:chgData name="Lori Collins" userId="500a1ec7-b2bd-4582-bcd1-4e783972a2e9" providerId="ADAL" clId="{B48DDC86-00B8-4DF3-BC58-7458FE0C4969}" dt="2020-03-10T14:50:43.128" v="2672" actId="6549"/>
          <ac:spMkLst>
            <pc:docMk/>
            <pc:sldMk cId="457433019" sldId="285"/>
            <ac:spMk id="3" creationId="{3B43C0C1-0084-4335-98DA-EF06A6970CB2}"/>
          </ac:spMkLst>
        </pc:spChg>
      </pc:sldChg>
      <pc:sldChg chg="del">
        <pc:chgData name="Lori Collins" userId="500a1ec7-b2bd-4582-bcd1-4e783972a2e9" providerId="ADAL" clId="{B48DDC86-00B8-4DF3-BC58-7458FE0C4969}" dt="2020-03-10T13:24:27.592" v="2469" actId="2696"/>
        <pc:sldMkLst>
          <pc:docMk/>
          <pc:sldMk cId="1374273945" sldId="285"/>
        </pc:sldMkLst>
      </pc:sldChg>
      <pc:sldChg chg="modSp add mod">
        <pc:chgData name="Lori Collins" userId="500a1ec7-b2bd-4582-bcd1-4e783972a2e9" providerId="ADAL" clId="{B48DDC86-00B8-4DF3-BC58-7458FE0C4969}" dt="2020-03-10T13:37:50.002" v="2552" actId="20577"/>
        <pc:sldMkLst>
          <pc:docMk/>
          <pc:sldMk cId="830625880" sldId="286"/>
        </pc:sldMkLst>
        <pc:spChg chg="mod">
          <ac:chgData name="Lori Collins" userId="500a1ec7-b2bd-4582-bcd1-4e783972a2e9" providerId="ADAL" clId="{B48DDC86-00B8-4DF3-BC58-7458FE0C4969}" dt="2020-03-10T13:37:50.002" v="2552" actId="20577"/>
          <ac:spMkLst>
            <pc:docMk/>
            <pc:sldMk cId="830625880" sldId="286"/>
            <ac:spMk id="3" creationId="{B59A64A9-8D29-4535-889F-4ADBCD30F691}"/>
          </ac:spMkLst>
        </pc:spChg>
      </pc:sldChg>
      <pc:sldChg chg="modSp add mod">
        <pc:chgData name="Lori Collins" userId="500a1ec7-b2bd-4582-bcd1-4e783972a2e9" providerId="ADAL" clId="{B48DDC86-00B8-4DF3-BC58-7458FE0C4969}" dt="2020-03-16T19:38:16.384" v="4576" actId="20577"/>
        <pc:sldMkLst>
          <pc:docMk/>
          <pc:sldMk cId="1039341162" sldId="287"/>
        </pc:sldMkLst>
        <pc:spChg chg="mod">
          <ac:chgData name="Lori Collins" userId="500a1ec7-b2bd-4582-bcd1-4e783972a2e9" providerId="ADAL" clId="{B48DDC86-00B8-4DF3-BC58-7458FE0C4969}" dt="2020-03-10T13:40:09.402" v="2578" actId="20577"/>
          <ac:spMkLst>
            <pc:docMk/>
            <pc:sldMk cId="1039341162" sldId="287"/>
            <ac:spMk id="2" creationId="{C61A2B6A-7228-4516-84B0-983764D09DE4}"/>
          </ac:spMkLst>
        </pc:spChg>
        <pc:spChg chg="mod">
          <ac:chgData name="Lori Collins" userId="500a1ec7-b2bd-4582-bcd1-4e783972a2e9" providerId="ADAL" clId="{B48DDC86-00B8-4DF3-BC58-7458FE0C4969}" dt="2020-03-16T19:38:16.384" v="4576" actId="20577"/>
          <ac:spMkLst>
            <pc:docMk/>
            <pc:sldMk cId="1039341162" sldId="287"/>
            <ac:spMk id="3" creationId="{6470E4C6-4095-45DB-836E-B8CC4DB789A6}"/>
          </ac:spMkLst>
        </pc:spChg>
      </pc:sldChg>
      <pc:sldChg chg="modSp add mod addCm delCm modCm">
        <pc:chgData name="Lori Collins" userId="500a1ec7-b2bd-4582-bcd1-4e783972a2e9" providerId="ADAL" clId="{B48DDC86-00B8-4DF3-BC58-7458FE0C4969}" dt="2020-03-20T02:54:14.003" v="6720" actId="20577"/>
        <pc:sldMkLst>
          <pc:docMk/>
          <pc:sldMk cId="757116847" sldId="288"/>
        </pc:sldMkLst>
        <pc:spChg chg="mod">
          <ac:chgData name="Lori Collins" userId="500a1ec7-b2bd-4582-bcd1-4e783972a2e9" providerId="ADAL" clId="{B48DDC86-00B8-4DF3-BC58-7458FE0C4969}" dt="2020-03-10T13:42:39.314" v="2607" actId="20577"/>
          <ac:spMkLst>
            <pc:docMk/>
            <pc:sldMk cId="757116847" sldId="288"/>
            <ac:spMk id="2" creationId="{9596C3FA-A075-4BE7-89D6-C6398776C0D1}"/>
          </ac:spMkLst>
        </pc:spChg>
        <pc:spChg chg="mod">
          <ac:chgData name="Lori Collins" userId="500a1ec7-b2bd-4582-bcd1-4e783972a2e9" providerId="ADAL" clId="{B48DDC86-00B8-4DF3-BC58-7458FE0C4969}" dt="2020-03-20T02:54:14.003" v="6720" actId="20577"/>
          <ac:spMkLst>
            <pc:docMk/>
            <pc:sldMk cId="757116847" sldId="288"/>
            <ac:spMk id="3" creationId="{E7753186-14EC-4074-8DCA-1AC089B8FCB4}"/>
          </ac:spMkLst>
        </pc:spChg>
      </pc:sldChg>
      <pc:sldChg chg="modSp add mod">
        <pc:chgData name="Lori Collins" userId="500a1ec7-b2bd-4582-bcd1-4e783972a2e9" providerId="ADAL" clId="{B48DDC86-00B8-4DF3-BC58-7458FE0C4969}" dt="2020-03-10T18:32:00.630" v="2742" actId="20577"/>
        <pc:sldMkLst>
          <pc:docMk/>
          <pc:sldMk cId="1542593256" sldId="289"/>
        </pc:sldMkLst>
        <pc:spChg chg="mod">
          <ac:chgData name="Lori Collins" userId="500a1ec7-b2bd-4582-bcd1-4e783972a2e9" providerId="ADAL" clId="{B48DDC86-00B8-4DF3-BC58-7458FE0C4969}" dt="2020-03-10T18:32:00.630" v="2742" actId="20577"/>
          <ac:spMkLst>
            <pc:docMk/>
            <pc:sldMk cId="1542593256" sldId="289"/>
            <ac:spMk id="3" creationId="{FD28558A-81F6-4707-9198-28FBD9AEE07D}"/>
          </ac:spMkLst>
        </pc:spChg>
      </pc:sldChg>
      <pc:sldChg chg="addSp delSp modSp add del mod">
        <pc:chgData name="Lori Collins" userId="500a1ec7-b2bd-4582-bcd1-4e783972a2e9" providerId="ADAL" clId="{B48DDC86-00B8-4DF3-BC58-7458FE0C4969}" dt="2020-03-10T14:50:12.334" v="2641" actId="2696"/>
        <pc:sldMkLst>
          <pc:docMk/>
          <pc:sldMk cId="2187916655" sldId="289"/>
        </pc:sldMkLst>
        <pc:spChg chg="add del">
          <ac:chgData name="Lori Collins" userId="500a1ec7-b2bd-4582-bcd1-4e783972a2e9" providerId="ADAL" clId="{B48DDC86-00B8-4DF3-BC58-7458FE0C4969}" dt="2020-03-10T14:49:30.115" v="2636"/>
          <ac:spMkLst>
            <pc:docMk/>
            <pc:sldMk cId="2187916655" sldId="289"/>
            <ac:spMk id="2" creationId="{C9D68EA5-D540-4017-A252-1A8C5548B6B0}"/>
          </ac:spMkLst>
        </pc:spChg>
        <pc:spChg chg="mod">
          <ac:chgData name="Lori Collins" userId="500a1ec7-b2bd-4582-bcd1-4e783972a2e9" providerId="ADAL" clId="{B48DDC86-00B8-4DF3-BC58-7458FE0C4969}" dt="2020-03-10T14:49:56.995" v="2640" actId="242"/>
          <ac:spMkLst>
            <pc:docMk/>
            <pc:sldMk cId="2187916655" sldId="289"/>
            <ac:spMk id="3" creationId="{0A3AB384-8BDD-4B2B-B0BA-68D12CBF8C94}"/>
          </ac:spMkLst>
        </pc:spChg>
        <pc:spChg chg="add del mod">
          <ac:chgData name="Lori Collins" userId="500a1ec7-b2bd-4582-bcd1-4e783972a2e9" providerId="ADAL" clId="{B48DDC86-00B8-4DF3-BC58-7458FE0C4969}" dt="2020-03-10T14:49:20.636" v="2635"/>
          <ac:spMkLst>
            <pc:docMk/>
            <pc:sldMk cId="2187916655" sldId="289"/>
            <ac:spMk id="5" creationId="{4A21280D-4D6F-42AC-9CA5-5C9430F41CC8}"/>
          </ac:spMkLst>
        </pc:spChg>
      </pc:sldChg>
      <pc:sldChg chg="modSp add del mod ord">
        <pc:chgData name="Lori Collins" userId="500a1ec7-b2bd-4582-bcd1-4e783972a2e9" providerId="ADAL" clId="{B48DDC86-00B8-4DF3-BC58-7458FE0C4969}" dt="2020-03-19T20:36:18.296" v="5898" actId="2696"/>
        <pc:sldMkLst>
          <pc:docMk/>
          <pc:sldMk cId="40607603" sldId="290"/>
        </pc:sldMkLst>
        <pc:spChg chg="mod">
          <ac:chgData name="Lori Collins" userId="500a1ec7-b2bd-4582-bcd1-4e783972a2e9" providerId="ADAL" clId="{B48DDC86-00B8-4DF3-BC58-7458FE0C4969}" dt="2020-03-10T18:36:15.758" v="2775" actId="20577"/>
          <ac:spMkLst>
            <pc:docMk/>
            <pc:sldMk cId="40607603" sldId="290"/>
            <ac:spMk id="2" creationId="{C0B0CB36-C323-4ED4-A4D1-A08A6C498DF3}"/>
          </ac:spMkLst>
        </pc:spChg>
      </pc:sldChg>
      <pc:sldChg chg="add del">
        <pc:chgData name="Lori Collins" userId="500a1ec7-b2bd-4582-bcd1-4e783972a2e9" providerId="ADAL" clId="{B48DDC86-00B8-4DF3-BC58-7458FE0C4969}" dt="2020-03-10T18:36:00.774" v="2745"/>
        <pc:sldMkLst>
          <pc:docMk/>
          <pc:sldMk cId="2561677651" sldId="290"/>
        </pc:sldMkLst>
      </pc:sldChg>
      <pc:sldChg chg="modSp add mod">
        <pc:chgData name="Lori Collins" userId="500a1ec7-b2bd-4582-bcd1-4e783972a2e9" providerId="ADAL" clId="{B48DDC86-00B8-4DF3-BC58-7458FE0C4969}" dt="2020-03-19T20:33:22.687" v="5897" actId="255"/>
        <pc:sldMkLst>
          <pc:docMk/>
          <pc:sldMk cId="3898356289" sldId="291"/>
        </pc:sldMkLst>
        <pc:spChg chg="mod">
          <ac:chgData name="Lori Collins" userId="500a1ec7-b2bd-4582-bcd1-4e783972a2e9" providerId="ADAL" clId="{B48DDC86-00B8-4DF3-BC58-7458FE0C4969}" dt="2020-03-10T18:36:30.022" v="2795" actId="20577"/>
          <ac:spMkLst>
            <pc:docMk/>
            <pc:sldMk cId="3898356289" sldId="291"/>
            <ac:spMk id="2" creationId="{B171DAD2-56C8-485C-8DE2-1164D11980A6}"/>
          </ac:spMkLst>
        </pc:spChg>
        <pc:spChg chg="mod">
          <ac:chgData name="Lori Collins" userId="500a1ec7-b2bd-4582-bcd1-4e783972a2e9" providerId="ADAL" clId="{B48DDC86-00B8-4DF3-BC58-7458FE0C4969}" dt="2020-03-19T20:33:22.687" v="5897" actId="255"/>
          <ac:spMkLst>
            <pc:docMk/>
            <pc:sldMk cId="3898356289" sldId="291"/>
            <ac:spMk id="3" creationId="{0389C375-7682-404C-900F-75430BD99F62}"/>
          </ac:spMkLst>
        </pc:spChg>
      </pc:sldChg>
      <pc:sldChg chg="modSp add del mod">
        <pc:chgData name="Lori Collins" userId="500a1ec7-b2bd-4582-bcd1-4e783972a2e9" providerId="ADAL" clId="{B48DDC86-00B8-4DF3-BC58-7458FE0C4969}" dt="2020-03-16T13:53:34.180" v="2903" actId="2696"/>
        <pc:sldMkLst>
          <pc:docMk/>
          <pc:sldMk cId="906036516" sldId="292"/>
        </pc:sldMkLst>
        <pc:spChg chg="mod">
          <ac:chgData name="Lori Collins" userId="500a1ec7-b2bd-4582-bcd1-4e783972a2e9" providerId="ADAL" clId="{B48DDC86-00B8-4DF3-BC58-7458FE0C4969}" dt="2020-03-16T13:49:59.604" v="2902" actId="20577"/>
          <ac:spMkLst>
            <pc:docMk/>
            <pc:sldMk cId="906036516" sldId="292"/>
            <ac:spMk id="2" creationId="{D3EB229F-58EB-4F2F-B16F-B22E6C391818}"/>
          </ac:spMkLst>
        </pc:spChg>
      </pc:sldChg>
      <pc:sldChg chg="modSp add mod">
        <pc:chgData name="Lori Collins" userId="500a1ec7-b2bd-4582-bcd1-4e783972a2e9" providerId="ADAL" clId="{B48DDC86-00B8-4DF3-BC58-7458FE0C4969}" dt="2020-03-19T20:48:52.178" v="6508" actId="20577"/>
        <pc:sldMkLst>
          <pc:docMk/>
          <pc:sldMk cId="928390667" sldId="292"/>
        </pc:sldMkLst>
        <pc:spChg chg="mod">
          <ac:chgData name="Lori Collins" userId="500a1ec7-b2bd-4582-bcd1-4e783972a2e9" providerId="ADAL" clId="{B48DDC86-00B8-4DF3-BC58-7458FE0C4969}" dt="2020-03-19T20:47:38.303" v="6197" actId="313"/>
          <ac:spMkLst>
            <pc:docMk/>
            <pc:sldMk cId="928390667" sldId="292"/>
            <ac:spMk id="2" creationId="{94D51DCD-8738-470D-8011-E441D74A4018}"/>
          </ac:spMkLst>
        </pc:spChg>
        <pc:spChg chg="mod">
          <ac:chgData name="Lori Collins" userId="500a1ec7-b2bd-4582-bcd1-4e783972a2e9" providerId="ADAL" clId="{B48DDC86-00B8-4DF3-BC58-7458FE0C4969}" dt="2020-03-19T20:48:52.178" v="6508" actId="20577"/>
          <ac:spMkLst>
            <pc:docMk/>
            <pc:sldMk cId="928390667" sldId="292"/>
            <ac:spMk id="3" creationId="{97EC5950-8505-455F-9B47-261165ADD4DD}"/>
          </ac:spMkLst>
        </pc:spChg>
      </pc:sldChg>
      <pc:sldChg chg="modSp add mod">
        <pc:chgData name="Lori Collins" userId="500a1ec7-b2bd-4582-bcd1-4e783972a2e9" providerId="ADAL" clId="{B48DDC86-00B8-4DF3-BC58-7458FE0C4969}" dt="2020-03-19T20:44:21.001" v="6070" actId="6549"/>
        <pc:sldMkLst>
          <pc:docMk/>
          <pc:sldMk cId="392039746" sldId="293"/>
        </pc:sldMkLst>
        <pc:spChg chg="mod">
          <ac:chgData name="Lori Collins" userId="500a1ec7-b2bd-4582-bcd1-4e783972a2e9" providerId="ADAL" clId="{B48DDC86-00B8-4DF3-BC58-7458FE0C4969}" dt="2020-03-17T18:54:46.273" v="5778" actId="20577"/>
          <ac:spMkLst>
            <pc:docMk/>
            <pc:sldMk cId="392039746" sldId="293"/>
            <ac:spMk id="2" creationId="{60E58A16-7D70-45F7-8C82-725C5B491986}"/>
          </ac:spMkLst>
        </pc:spChg>
        <pc:spChg chg="mod">
          <ac:chgData name="Lori Collins" userId="500a1ec7-b2bd-4582-bcd1-4e783972a2e9" providerId="ADAL" clId="{B48DDC86-00B8-4DF3-BC58-7458FE0C4969}" dt="2020-03-19T20:44:21.001" v="6070" actId="6549"/>
          <ac:spMkLst>
            <pc:docMk/>
            <pc:sldMk cId="392039746" sldId="293"/>
            <ac:spMk id="3" creationId="{BD3C91DE-A7AA-4927-B348-43B454BCC6D4}"/>
          </ac:spMkLst>
        </pc:spChg>
      </pc:sldChg>
      <pc:sldChg chg="modSp add mod">
        <pc:chgData name="Lori Collins" userId="500a1ec7-b2bd-4582-bcd1-4e783972a2e9" providerId="ADAL" clId="{B48DDC86-00B8-4DF3-BC58-7458FE0C4969}" dt="2020-03-19T20:46:00.754" v="6107" actId="114"/>
        <pc:sldMkLst>
          <pc:docMk/>
          <pc:sldMk cId="316545034" sldId="294"/>
        </pc:sldMkLst>
        <pc:spChg chg="mod">
          <ac:chgData name="Lori Collins" userId="500a1ec7-b2bd-4582-bcd1-4e783972a2e9" providerId="ADAL" clId="{B48DDC86-00B8-4DF3-BC58-7458FE0C4969}" dt="2020-03-16T17:20:05.032" v="3273" actId="20577"/>
          <ac:spMkLst>
            <pc:docMk/>
            <pc:sldMk cId="316545034" sldId="294"/>
            <ac:spMk id="2" creationId="{1C22BF71-7C53-49F9-9FD0-F41E92580EB5}"/>
          </ac:spMkLst>
        </pc:spChg>
        <pc:spChg chg="mod">
          <ac:chgData name="Lori Collins" userId="500a1ec7-b2bd-4582-bcd1-4e783972a2e9" providerId="ADAL" clId="{B48DDC86-00B8-4DF3-BC58-7458FE0C4969}" dt="2020-03-19T20:46:00.754" v="6107" actId="114"/>
          <ac:spMkLst>
            <pc:docMk/>
            <pc:sldMk cId="316545034" sldId="294"/>
            <ac:spMk id="3" creationId="{AE02802A-9134-4BFD-9D6A-6F8C6D6DB8CF}"/>
          </ac:spMkLst>
        </pc:spChg>
      </pc:sldChg>
      <pc:sldChg chg="modSp add del mod">
        <pc:chgData name="Lori Collins" userId="500a1ec7-b2bd-4582-bcd1-4e783972a2e9" providerId="ADAL" clId="{B48DDC86-00B8-4DF3-BC58-7458FE0C4969}" dt="2020-03-17T18:56:39.623" v="5820" actId="2696"/>
        <pc:sldMkLst>
          <pc:docMk/>
          <pc:sldMk cId="2100272699" sldId="295"/>
        </pc:sldMkLst>
        <pc:spChg chg="mod">
          <ac:chgData name="Lori Collins" userId="500a1ec7-b2bd-4582-bcd1-4e783972a2e9" providerId="ADAL" clId="{B48DDC86-00B8-4DF3-BC58-7458FE0C4969}" dt="2020-03-16T17:26:53.009" v="4183" actId="20577"/>
          <ac:spMkLst>
            <pc:docMk/>
            <pc:sldMk cId="2100272699" sldId="295"/>
            <ac:spMk id="2" creationId="{D9596AD0-7126-408C-B919-7F5B1FF909CE}"/>
          </ac:spMkLst>
        </pc:spChg>
        <pc:spChg chg="mod">
          <ac:chgData name="Lori Collins" userId="500a1ec7-b2bd-4582-bcd1-4e783972a2e9" providerId="ADAL" clId="{B48DDC86-00B8-4DF3-BC58-7458FE0C4969}" dt="2020-03-16T17:27:07.699" v="4220" actId="20577"/>
          <ac:spMkLst>
            <pc:docMk/>
            <pc:sldMk cId="2100272699" sldId="295"/>
            <ac:spMk id="3" creationId="{B937A337-418D-4EBD-91E2-5E92A0C83859}"/>
          </ac:spMkLst>
        </pc:spChg>
      </pc:sldChg>
      <pc:sldChg chg="modSp add mod">
        <pc:chgData name="Lori Collins" userId="500a1ec7-b2bd-4582-bcd1-4e783972a2e9" providerId="ADAL" clId="{B48DDC86-00B8-4DF3-BC58-7458FE0C4969}" dt="2020-03-17T18:18:20.322" v="4967" actId="20577"/>
        <pc:sldMkLst>
          <pc:docMk/>
          <pc:sldMk cId="1973843256" sldId="296"/>
        </pc:sldMkLst>
        <pc:spChg chg="mod">
          <ac:chgData name="Lori Collins" userId="500a1ec7-b2bd-4582-bcd1-4e783972a2e9" providerId="ADAL" clId="{B48DDC86-00B8-4DF3-BC58-7458FE0C4969}" dt="2020-03-17T18:13:32.109" v="4667" actId="20577"/>
          <ac:spMkLst>
            <pc:docMk/>
            <pc:sldMk cId="1973843256" sldId="296"/>
            <ac:spMk id="2" creationId="{786BC378-4E77-4043-BA3B-B2C6EF52F378}"/>
          </ac:spMkLst>
        </pc:spChg>
        <pc:spChg chg="mod">
          <ac:chgData name="Lori Collins" userId="500a1ec7-b2bd-4582-bcd1-4e783972a2e9" providerId="ADAL" clId="{B48DDC86-00B8-4DF3-BC58-7458FE0C4969}" dt="2020-03-17T18:18:20.322" v="4967" actId="20577"/>
          <ac:spMkLst>
            <pc:docMk/>
            <pc:sldMk cId="1973843256" sldId="296"/>
            <ac:spMk id="3" creationId="{CAF19FB0-137E-4A53-A7AB-3D2444F5B419}"/>
          </ac:spMkLst>
        </pc:spChg>
      </pc:sldChg>
      <pc:sldChg chg="modSp add mod">
        <pc:chgData name="Lori Collins" userId="500a1ec7-b2bd-4582-bcd1-4e783972a2e9" providerId="ADAL" clId="{B48DDC86-00B8-4DF3-BC58-7458FE0C4969}" dt="2020-03-17T18:18:49.105" v="4990" actId="20577"/>
        <pc:sldMkLst>
          <pc:docMk/>
          <pc:sldMk cId="781795242" sldId="297"/>
        </pc:sldMkLst>
        <pc:spChg chg="mod">
          <ac:chgData name="Lori Collins" userId="500a1ec7-b2bd-4582-bcd1-4e783972a2e9" providerId="ADAL" clId="{B48DDC86-00B8-4DF3-BC58-7458FE0C4969}" dt="2020-03-17T18:18:49.105" v="4990" actId="20577"/>
          <ac:spMkLst>
            <pc:docMk/>
            <pc:sldMk cId="781795242" sldId="297"/>
            <ac:spMk id="3" creationId="{2F1AA78B-83F2-43AF-B065-D17FA8FD9C43}"/>
          </ac:spMkLst>
        </pc:spChg>
      </pc:sldChg>
      <pc:sldChg chg="modSp add mod">
        <pc:chgData name="Lori Collins" userId="500a1ec7-b2bd-4582-bcd1-4e783972a2e9" providerId="ADAL" clId="{B48DDC86-00B8-4DF3-BC58-7458FE0C4969}" dt="2020-03-19T20:37:01.353" v="5963" actId="20577"/>
        <pc:sldMkLst>
          <pc:docMk/>
          <pc:sldMk cId="1398831553" sldId="298"/>
        </pc:sldMkLst>
        <pc:spChg chg="mod">
          <ac:chgData name="Lori Collins" userId="500a1ec7-b2bd-4582-bcd1-4e783972a2e9" providerId="ADAL" clId="{B48DDC86-00B8-4DF3-BC58-7458FE0C4969}" dt="2020-03-17T18:19:31.506" v="5097" actId="20577"/>
          <ac:spMkLst>
            <pc:docMk/>
            <pc:sldMk cId="1398831553" sldId="298"/>
            <ac:spMk id="2" creationId="{42A877CE-52DE-4ED4-BC6E-FFC885AC0325}"/>
          </ac:spMkLst>
        </pc:spChg>
        <pc:spChg chg="mod">
          <ac:chgData name="Lori Collins" userId="500a1ec7-b2bd-4582-bcd1-4e783972a2e9" providerId="ADAL" clId="{B48DDC86-00B8-4DF3-BC58-7458FE0C4969}" dt="2020-03-19T20:37:01.353" v="5963" actId="20577"/>
          <ac:spMkLst>
            <pc:docMk/>
            <pc:sldMk cId="1398831553" sldId="298"/>
            <ac:spMk id="3" creationId="{D6E31A67-0466-4434-B0C7-C9D724124B94}"/>
          </ac:spMkLst>
        </pc:spChg>
      </pc:sldChg>
      <pc:sldChg chg="modSp add del mod addCm delCm modCm">
        <pc:chgData name="Lori Collins" userId="500a1ec7-b2bd-4582-bcd1-4e783972a2e9" providerId="ADAL" clId="{B48DDC86-00B8-4DF3-BC58-7458FE0C4969}" dt="2020-03-20T02:55:00.175" v="6725" actId="2696"/>
        <pc:sldMkLst>
          <pc:docMk/>
          <pc:sldMk cId="2437443748" sldId="299"/>
        </pc:sldMkLst>
        <pc:spChg chg="mod">
          <ac:chgData name="Lori Collins" userId="500a1ec7-b2bd-4582-bcd1-4e783972a2e9" providerId="ADAL" clId="{B48DDC86-00B8-4DF3-BC58-7458FE0C4969}" dt="2020-03-17T18:26:17.250" v="5591" actId="20577"/>
          <ac:spMkLst>
            <pc:docMk/>
            <pc:sldMk cId="2437443748" sldId="299"/>
            <ac:spMk id="2" creationId="{4FD94AE5-9B61-4024-B8AA-5BE25FCA0139}"/>
          </ac:spMkLst>
        </pc:spChg>
        <pc:spChg chg="mod">
          <ac:chgData name="Lori Collins" userId="500a1ec7-b2bd-4582-bcd1-4e783972a2e9" providerId="ADAL" clId="{B48DDC86-00B8-4DF3-BC58-7458FE0C4969}" dt="2020-03-17T18:38:08.561" v="5734" actId="20577"/>
          <ac:spMkLst>
            <pc:docMk/>
            <pc:sldMk cId="2437443748" sldId="299"/>
            <ac:spMk id="3" creationId="{C32D7691-7CC1-4910-B528-D93EC03335C4}"/>
          </ac:spMkLst>
        </pc:spChg>
      </pc:sldChg>
      <pc:sldChg chg="delSp modSp add mod">
        <pc:chgData name="Lori Collins" userId="500a1ec7-b2bd-4582-bcd1-4e783972a2e9" providerId="ADAL" clId="{B48DDC86-00B8-4DF3-BC58-7458FE0C4969}" dt="2020-03-20T02:52:17.419" v="6512" actId="20577"/>
        <pc:sldMkLst>
          <pc:docMk/>
          <pc:sldMk cId="69530469" sldId="300"/>
        </pc:sldMkLst>
        <pc:spChg chg="mod">
          <ac:chgData name="Lori Collins" userId="500a1ec7-b2bd-4582-bcd1-4e783972a2e9" providerId="ADAL" clId="{B48DDC86-00B8-4DF3-BC58-7458FE0C4969}" dt="2020-03-17T18:49:34.185" v="5753" actId="20577"/>
          <ac:spMkLst>
            <pc:docMk/>
            <pc:sldMk cId="69530469" sldId="300"/>
            <ac:spMk id="2" creationId="{EBEA16A6-8125-4A69-BA3B-3EB6651D8C20}"/>
          </ac:spMkLst>
        </pc:spChg>
        <pc:spChg chg="del">
          <ac:chgData name="Lori Collins" userId="500a1ec7-b2bd-4582-bcd1-4e783972a2e9" providerId="ADAL" clId="{B48DDC86-00B8-4DF3-BC58-7458FE0C4969}" dt="2020-03-19T20:22:25.803" v="5857" actId="478"/>
          <ac:spMkLst>
            <pc:docMk/>
            <pc:sldMk cId="69530469" sldId="300"/>
            <ac:spMk id="3" creationId="{C97FDF53-630F-4ABD-8E5A-7D407B44DF10}"/>
          </ac:spMkLst>
        </pc:spChg>
        <pc:spChg chg="mod">
          <ac:chgData name="Lori Collins" userId="500a1ec7-b2bd-4582-bcd1-4e783972a2e9" providerId="ADAL" clId="{B48DDC86-00B8-4DF3-BC58-7458FE0C4969}" dt="2020-03-20T02:52:17.419" v="6512" actId="20577"/>
          <ac:spMkLst>
            <pc:docMk/>
            <pc:sldMk cId="69530469" sldId="300"/>
            <ac:spMk id="4" creationId="{5E7647A5-8A9A-4AA1-8577-02BD359C16E8}"/>
          </ac:spMkLst>
        </pc:spChg>
      </pc:sldChg>
      <pc:sldChg chg="addSp delSp modSp add del">
        <pc:chgData name="Lori Collins" userId="500a1ec7-b2bd-4582-bcd1-4e783972a2e9" providerId="ADAL" clId="{B48DDC86-00B8-4DF3-BC58-7458FE0C4969}" dt="2020-03-20T02:57:32.825" v="6838" actId="2696"/>
        <pc:sldMkLst>
          <pc:docMk/>
          <pc:sldMk cId="4076524574" sldId="301"/>
        </pc:sldMkLst>
        <pc:spChg chg="del">
          <ac:chgData name="Lori Collins" userId="500a1ec7-b2bd-4582-bcd1-4e783972a2e9" providerId="ADAL" clId="{B48DDC86-00B8-4DF3-BC58-7458FE0C4969}" dt="2020-03-19T20:49:10.207" v="6510"/>
          <ac:spMkLst>
            <pc:docMk/>
            <pc:sldMk cId="4076524574" sldId="301"/>
            <ac:spMk id="3" creationId="{D56D80E7-02F8-49A3-9141-2B24B36857FC}"/>
          </ac:spMkLst>
        </pc:spChg>
        <pc:spChg chg="del">
          <ac:chgData name="Lori Collins" userId="500a1ec7-b2bd-4582-bcd1-4e783972a2e9" providerId="ADAL" clId="{B48DDC86-00B8-4DF3-BC58-7458FE0C4969}" dt="2020-03-19T20:49:10.207" v="6510"/>
          <ac:spMkLst>
            <pc:docMk/>
            <pc:sldMk cId="4076524574" sldId="301"/>
            <ac:spMk id="4" creationId="{AD51A05B-6C71-497E-BE50-B6674EAF02D5}"/>
          </ac:spMkLst>
        </pc:spChg>
        <pc:spChg chg="add mod">
          <ac:chgData name="Lori Collins" userId="500a1ec7-b2bd-4582-bcd1-4e783972a2e9" providerId="ADAL" clId="{B48DDC86-00B8-4DF3-BC58-7458FE0C4969}" dt="2020-03-19T20:49:10.207" v="6510"/>
          <ac:spMkLst>
            <pc:docMk/>
            <pc:sldMk cId="4076524574" sldId="301"/>
            <ac:spMk id="5" creationId="{31FAED69-5CDB-492C-925C-C7E5E2F9A56F}"/>
          </ac:spMkLst>
        </pc:spChg>
        <pc:spChg chg="add mod">
          <ac:chgData name="Lori Collins" userId="500a1ec7-b2bd-4582-bcd1-4e783972a2e9" providerId="ADAL" clId="{B48DDC86-00B8-4DF3-BC58-7458FE0C4969}" dt="2020-03-19T20:49:10.207" v="6510"/>
          <ac:spMkLst>
            <pc:docMk/>
            <pc:sldMk cId="4076524574" sldId="301"/>
            <ac:spMk id="6" creationId="{CFF2747D-3205-485B-9880-F89F3FF78766}"/>
          </ac:spMkLst>
        </pc:spChg>
      </pc:sldChg>
    </pc:docChg>
  </pc:docChgLst>
  <pc:docChgLst>
    <pc:chgData name="Lori Collins" userId="500a1ec7-b2bd-4582-bcd1-4e783972a2e9" providerId="ADAL" clId="{95A2E01F-7A77-4807-8B31-084745CF340B}"/>
    <pc:docChg chg="custSel delSld modSld">
      <pc:chgData name="Lori Collins" userId="500a1ec7-b2bd-4582-bcd1-4e783972a2e9" providerId="ADAL" clId="{95A2E01F-7A77-4807-8B31-084745CF340B}" dt="2020-04-09T19:44:26.311" v="16" actId="20577"/>
      <pc:docMkLst>
        <pc:docMk/>
      </pc:docMkLst>
      <pc:sldChg chg="modSp mod delCm modCm">
        <pc:chgData name="Lori Collins" userId="500a1ec7-b2bd-4582-bcd1-4e783972a2e9" providerId="ADAL" clId="{95A2E01F-7A77-4807-8B31-084745CF340B}" dt="2020-04-09T19:43:36.928" v="4" actId="20577"/>
        <pc:sldMkLst>
          <pc:docMk/>
          <pc:sldMk cId="5169752" sldId="259"/>
        </pc:sldMkLst>
        <pc:spChg chg="mod">
          <ac:chgData name="Lori Collins" userId="500a1ec7-b2bd-4582-bcd1-4e783972a2e9" providerId="ADAL" clId="{95A2E01F-7A77-4807-8B31-084745CF340B}" dt="2020-04-09T19:43:36.928" v="4" actId="20577"/>
          <ac:spMkLst>
            <pc:docMk/>
            <pc:sldMk cId="5169752" sldId="259"/>
            <ac:spMk id="10" creationId="{BEB75DD4-570B-4D1E-9AF7-50F5416667F8}"/>
          </ac:spMkLst>
        </pc:spChg>
      </pc:sldChg>
      <pc:sldChg chg="modSp mod">
        <pc:chgData name="Lori Collins" userId="500a1ec7-b2bd-4582-bcd1-4e783972a2e9" providerId="ADAL" clId="{95A2E01F-7A77-4807-8B31-084745CF340B}" dt="2020-04-09T19:44:26.311" v="16" actId="20577"/>
        <pc:sldMkLst>
          <pc:docMk/>
          <pc:sldMk cId="3898356289" sldId="291"/>
        </pc:sldMkLst>
        <pc:spChg chg="mod">
          <ac:chgData name="Lori Collins" userId="500a1ec7-b2bd-4582-bcd1-4e783972a2e9" providerId="ADAL" clId="{95A2E01F-7A77-4807-8B31-084745CF340B}" dt="2020-04-09T19:44:26.311" v="16" actId="20577"/>
          <ac:spMkLst>
            <pc:docMk/>
            <pc:sldMk cId="3898356289" sldId="291"/>
            <ac:spMk id="3" creationId="{0389C375-7682-404C-900F-75430BD99F62}"/>
          </ac:spMkLst>
        </pc:spChg>
      </pc:sldChg>
      <pc:sldChg chg="del">
        <pc:chgData name="Lori Collins" userId="500a1ec7-b2bd-4582-bcd1-4e783972a2e9" providerId="ADAL" clId="{95A2E01F-7A77-4807-8B31-084745CF340B}" dt="2020-04-09T19:44:04.808" v="10" actId="47"/>
        <pc:sldMkLst>
          <pc:docMk/>
          <pc:sldMk cId="3717428156" sldId="302"/>
        </pc:sldMkLst>
      </pc:sldChg>
      <pc:sldChg chg="del">
        <pc:chgData name="Lori Collins" userId="500a1ec7-b2bd-4582-bcd1-4e783972a2e9" providerId="ADAL" clId="{95A2E01F-7A77-4807-8B31-084745CF340B}" dt="2020-04-09T19:43:54.678" v="6" actId="2696"/>
        <pc:sldMkLst>
          <pc:docMk/>
          <pc:sldMk cId="2647117433" sldId="304"/>
        </pc:sldMkLst>
      </pc:sldChg>
      <pc:sldChg chg="del">
        <pc:chgData name="Lori Collins" userId="500a1ec7-b2bd-4582-bcd1-4e783972a2e9" providerId="ADAL" clId="{95A2E01F-7A77-4807-8B31-084745CF340B}" dt="2020-04-09T19:44:00.660" v="9" actId="47"/>
        <pc:sldMkLst>
          <pc:docMk/>
          <pc:sldMk cId="3396860247" sldId="305"/>
        </pc:sldMkLst>
      </pc:sldChg>
      <pc:sldChg chg="del">
        <pc:chgData name="Lori Collins" userId="500a1ec7-b2bd-4582-bcd1-4e783972a2e9" providerId="ADAL" clId="{95A2E01F-7A77-4807-8B31-084745CF340B}" dt="2020-04-09T19:43:57.523" v="7" actId="47"/>
        <pc:sldMkLst>
          <pc:docMk/>
          <pc:sldMk cId="3601699182" sldId="306"/>
        </pc:sldMkLst>
      </pc:sldChg>
      <pc:sldChg chg="del">
        <pc:chgData name="Lori Collins" userId="500a1ec7-b2bd-4582-bcd1-4e783972a2e9" providerId="ADAL" clId="{95A2E01F-7A77-4807-8B31-084745CF340B}" dt="2020-04-09T19:43:59.555" v="8" actId="47"/>
        <pc:sldMkLst>
          <pc:docMk/>
          <pc:sldMk cId="632101395" sldId="307"/>
        </pc:sldMkLst>
      </pc:sldChg>
      <pc:sldChg chg="del">
        <pc:chgData name="Lori Collins" userId="500a1ec7-b2bd-4582-bcd1-4e783972a2e9" providerId="ADAL" clId="{95A2E01F-7A77-4807-8B31-084745CF340B}" dt="2020-04-09T19:43:51.244" v="5" actId="47"/>
        <pc:sldMkLst>
          <pc:docMk/>
          <pc:sldMk cId="84876446" sldId="308"/>
        </pc:sldMkLst>
      </pc:sldChg>
      <pc:sldChg chg="del">
        <pc:chgData name="Lori Collins" userId="500a1ec7-b2bd-4582-bcd1-4e783972a2e9" providerId="ADAL" clId="{95A2E01F-7A77-4807-8B31-084745CF340B}" dt="2020-04-09T19:44:08.593" v="11" actId="47"/>
        <pc:sldMkLst>
          <pc:docMk/>
          <pc:sldMk cId="2284459951" sldId="309"/>
        </pc:sldMkLst>
      </pc:sldChg>
    </pc:docChg>
  </pc:docChgLst>
  <pc:docChgLst>
    <pc:chgData name="Lori Collins" userId="500a1ec7-b2bd-4582-bcd1-4e783972a2e9" providerId="ADAL" clId="{6483CF9E-FF30-4E15-89A6-F597EE58A772}"/>
    <pc:docChg chg="undo custSel mod addSld delSld modSld">
      <pc:chgData name="Lori Collins" userId="500a1ec7-b2bd-4582-bcd1-4e783972a2e9" providerId="ADAL" clId="{6483CF9E-FF30-4E15-89A6-F597EE58A772}" dt="2020-04-30T18:16:16.648" v="6011" actId="20577"/>
      <pc:docMkLst>
        <pc:docMk/>
      </pc:docMkLst>
      <pc:sldChg chg="modSp mod">
        <pc:chgData name="Lori Collins" userId="500a1ec7-b2bd-4582-bcd1-4e783972a2e9" providerId="ADAL" clId="{6483CF9E-FF30-4E15-89A6-F597EE58A772}" dt="2020-04-29T20:34:21.143" v="57" actId="20577"/>
        <pc:sldMkLst>
          <pc:docMk/>
          <pc:sldMk cId="5169752" sldId="259"/>
        </pc:sldMkLst>
        <pc:spChg chg="mod">
          <ac:chgData name="Lori Collins" userId="500a1ec7-b2bd-4582-bcd1-4e783972a2e9" providerId="ADAL" clId="{6483CF9E-FF30-4E15-89A6-F597EE58A772}" dt="2020-04-29T20:34:21.143" v="57" actId="20577"/>
          <ac:spMkLst>
            <pc:docMk/>
            <pc:sldMk cId="5169752" sldId="259"/>
            <ac:spMk id="7" creationId="{F67C7F23-19DE-4D44-A58E-4A7D038A09BF}"/>
          </ac:spMkLst>
        </pc:spChg>
        <pc:spChg chg="mod">
          <ac:chgData name="Lori Collins" userId="500a1ec7-b2bd-4582-bcd1-4e783972a2e9" providerId="ADAL" clId="{6483CF9E-FF30-4E15-89A6-F597EE58A772}" dt="2020-04-29T20:32:54.768" v="4" actId="20577"/>
          <ac:spMkLst>
            <pc:docMk/>
            <pc:sldMk cId="5169752" sldId="259"/>
            <ac:spMk id="10" creationId="{BEB75DD4-570B-4D1E-9AF7-50F5416667F8}"/>
          </ac:spMkLst>
        </pc:spChg>
      </pc:sldChg>
      <pc:sldChg chg="del">
        <pc:chgData name="Lori Collins" userId="500a1ec7-b2bd-4582-bcd1-4e783972a2e9" providerId="ADAL" clId="{6483CF9E-FF30-4E15-89A6-F597EE58A772}" dt="2020-04-29T20:33:23.899" v="5" actId="2696"/>
        <pc:sldMkLst>
          <pc:docMk/>
          <pc:sldMk cId="572804133" sldId="260"/>
        </pc:sldMkLst>
      </pc:sldChg>
      <pc:sldChg chg="modSp mod">
        <pc:chgData name="Lori Collins" userId="500a1ec7-b2bd-4582-bcd1-4e783972a2e9" providerId="ADAL" clId="{6483CF9E-FF30-4E15-89A6-F597EE58A772}" dt="2020-04-29T20:37:13.224" v="284" actId="20577"/>
        <pc:sldMkLst>
          <pc:docMk/>
          <pc:sldMk cId="2285869932" sldId="271"/>
        </pc:sldMkLst>
        <pc:spChg chg="mod">
          <ac:chgData name="Lori Collins" userId="500a1ec7-b2bd-4582-bcd1-4e783972a2e9" providerId="ADAL" clId="{6483CF9E-FF30-4E15-89A6-F597EE58A772}" dt="2020-04-29T20:37:13.224" v="284" actId="20577"/>
          <ac:spMkLst>
            <pc:docMk/>
            <pc:sldMk cId="2285869932" sldId="271"/>
            <ac:spMk id="10" creationId="{84CB32BA-C003-40CA-88DE-7326310F5831}"/>
          </ac:spMkLst>
        </pc:spChg>
      </pc:sldChg>
      <pc:sldChg chg="modSp mod">
        <pc:chgData name="Lori Collins" userId="500a1ec7-b2bd-4582-bcd1-4e783972a2e9" providerId="ADAL" clId="{6483CF9E-FF30-4E15-89A6-F597EE58A772}" dt="2020-04-29T20:33:30.542" v="6" actId="6549"/>
        <pc:sldMkLst>
          <pc:docMk/>
          <pc:sldMk cId="3593631867" sldId="275"/>
        </pc:sldMkLst>
        <pc:spChg chg="mod">
          <ac:chgData name="Lori Collins" userId="500a1ec7-b2bd-4582-bcd1-4e783972a2e9" providerId="ADAL" clId="{6483CF9E-FF30-4E15-89A6-F597EE58A772}" dt="2020-04-29T20:33:30.542" v="6" actId="6549"/>
          <ac:spMkLst>
            <pc:docMk/>
            <pc:sldMk cId="3593631867" sldId="275"/>
            <ac:spMk id="9" creationId="{09810931-A77B-4A9E-9DC6-69D577D57EE7}"/>
          </ac:spMkLst>
        </pc:spChg>
      </pc:sldChg>
      <pc:sldChg chg="del">
        <pc:chgData name="Lori Collins" userId="500a1ec7-b2bd-4582-bcd1-4e783972a2e9" providerId="ADAL" clId="{6483CF9E-FF30-4E15-89A6-F597EE58A772}" dt="2020-04-29T20:33:23.899" v="5" actId="2696"/>
        <pc:sldMkLst>
          <pc:docMk/>
          <pc:sldMk cId="830625880" sldId="286"/>
        </pc:sldMkLst>
      </pc:sldChg>
      <pc:sldChg chg="modSp mod">
        <pc:chgData name="Lori Collins" userId="500a1ec7-b2bd-4582-bcd1-4e783972a2e9" providerId="ADAL" clId="{6483CF9E-FF30-4E15-89A6-F597EE58A772}" dt="2020-04-29T20:34:51.972" v="125" actId="20577"/>
        <pc:sldMkLst>
          <pc:docMk/>
          <pc:sldMk cId="1542593256" sldId="289"/>
        </pc:sldMkLst>
        <pc:spChg chg="mod">
          <ac:chgData name="Lori Collins" userId="500a1ec7-b2bd-4582-bcd1-4e783972a2e9" providerId="ADAL" clId="{6483CF9E-FF30-4E15-89A6-F597EE58A772}" dt="2020-04-29T20:34:51.972" v="125" actId="20577"/>
          <ac:spMkLst>
            <pc:docMk/>
            <pc:sldMk cId="1542593256" sldId="289"/>
            <ac:spMk id="3" creationId="{FD28558A-81F6-4707-9198-28FBD9AEE07D}"/>
          </ac:spMkLst>
        </pc:spChg>
      </pc:sldChg>
      <pc:sldChg chg="modSp mod">
        <pc:chgData name="Lori Collins" userId="500a1ec7-b2bd-4582-bcd1-4e783972a2e9" providerId="ADAL" clId="{6483CF9E-FF30-4E15-89A6-F597EE58A772}" dt="2020-04-29T20:33:51.871" v="8" actId="20577"/>
        <pc:sldMkLst>
          <pc:docMk/>
          <pc:sldMk cId="3898356289" sldId="291"/>
        </pc:sldMkLst>
        <pc:spChg chg="mod">
          <ac:chgData name="Lori Collins" userId="500a1ec7-b2bd-4582-bcd1-4e783972a2e9" providerId="ADAL" clId="{6483CF9E-FF30-4E15-89A6-F597EE58A772}" dt="2020-04-29T20:33:51.871" v="8" actId="20577"/>
          <ac:spMkLst>
            <pc:docMk/>
            <pc:sldMk cId="3898356289" sldId="291"/>
            <ac:spMk id="3" creationId="{0389C375-7682-404C-900F-75430BD99F62}"/>
          </ac:spMkLst>
        </pc:spChg>
      </pc:sldChg>
      <pc:sldChg chg="modSp new mod">
        <pc:chgData name="Lori Collins" userId="500a1ec7-b2bd-4582-bcd1-4e783972a2e9" providerId="ADAL" clId="{6483CF9E-FF30-4E15-89A6-F597EE58A772}" dt="2020-04-29T20:48:24.779" v="1758" actId="20577"/>
        <pc:sldMkLst>
          <pc:docMk/>
          <pc:sldMk cId="761824518" sldId="301"/>
        </pc:sldMkLst>
        <pc:spChg chg="mod">
          <ac:chgData name="Lori Collins" userId="500a1ec7-b2bd-4582-bcd1-4e783972a2e9" providerId="ADAL" clId="{6483CF9E-FF30-4E15-89A6-F597EE58A772}" dt="2020-04-29T20:37:47.857" v="348" actId="20577"/>
          <ac:spMkLst>
            <pc:docMk/>
            <pc:sldMk cId="761824518" sldId="301"/>
            <ac:spMk id="2" creationId="{64B49BE5-ECC8-4E9C-B8D4-806C88B1A216}"/>
          </ac:spMkLst>
        </pc:spChg>
        <pc:spChg chg="mod">
          <ac:chgData name="Lori Collins" userId="500a1ec7-b2bd-4582-bcd1-4e783972a2e9" providerId="ADAL" clId="{6483CF9E-FF30-4E15-89A6-F597EE58A772}" dt="2020-04-29T20:48:24.779" v="1758" actId="20577"/>
          <ac:spMkLst>
            <pc:docMk/>
            <pc:sldMk cId="761824518" sldId="301"/>
            <ac:spMk id="3" creationId="{580FF8B2-97DD-4713-8E2E-37CDE33F5021}"/>
          </ac:spMkLst>
        </pc:spChg>
      </pc:sldChg>
      <pc:sldChg chg="del">
        <pc:chgData name="Lori Collins" userId="500a1ec7-b2bd-4582-bcd1-4e783972a2e9" providerId="ADAL" clId="{6483CF9E-FF30-4E15-89A6-F597EE58A772}" dt="2020-04-29T20:33:23.899" v="5" actId="2696"/>
        <pc:sldMkLst>
          <pc:docMk/>
          <pc:sldMk cId="2444719161" sldId="301"/>
        </pc:sldMkLst>
      </pc:sldChg>
      <pc:sldChg chg="modSp new mod">
        <pc:chgData name="Lori Collins" userId="500a1ec7-b2bd-4582-bcd1-4e783972a2e9" providerId="ADAL" clId="{6483CF9E-FF30-4E15-89A6-F597EE58A772}" dt="2020-04-30T17:12:09.123" v="2418" actId="20577"/>
        <pc:sldMkLst>
          <pc:docMk/>
          <pc:sldMk cId="4076342617" sldId="302"/>
        </pc:sldMkLst>
        <pc:spChg chg="mod">
          <ac:chgData name="Lori Collins" userId="500a1ec7-b2bd-4582-bcd1-4e783972a2e9" providerId="ADAL" clId="{6483CF9E-FF30-4E15-89A6-F597EE58A772}" dt="2020-04-29T20:42:32.972" v="1007" actId="20577"/>
          <ac:spMkLst>
            <pc:docMk/>
            <pc:sldMk cId="4076342617" sldId="302"/>
            <ac:spMk id="2" creationId="{A764FE98-1A9B-4AC8-ADB2-5BB456B006F2}"/>
          </ac:spMkLst>
        </pc:spChg>
        <pc:spChg chg="mod">
          <ac:chgData name="Lori Collins" userId="500a1ec7-b2bd-4582-bcd1-4e783972a2e9" providerId="ADAL" clId="{6483CF9E-FF30-4E15-89A6-F597EE58A772}" dt="2020-04-30T17:12:09.123" v="2418" actId="20577"/>
          <ac:spMkLst>
            <pc:docMk/>
            <pc:sldMk cId="4076342617" sldId="302"/>
            <ac:spMk id="3" creationId="{F2C340B5-36AE-48B3-86C3-D6E9B30B5A49}"/>
          </ac:spMkLst>
        </pc:spChg>
      </pc:sldChg>
      <pc:sldChg chg="del">
        <pc:chgData name="Lori Collins" userId="500a1ec7-b2bd-4582-bcd1-4e783972a2e9" providerId="ADAL" clId="{6483CF9E-FF30-4E15-89A6-F597EE58A772}" dt="2020-04-29T20:34:01.473" v="9" actId="2696"/>
        <pc:sldMkLst>
          <pc:docMk/>
          <pc:sldMk cId="2196468816" sldId="303"/>
        </pc:sldMkLst>
      </pc:sldChg>
      <pc:sldChg chg="modSp new mod">
        <pc:chgData name="Lori Collins" userId="500a1ec7-b2bd-4582-bcd1-4e783972a2e9" providerId="ADAL" clId="{6483CF9E-FF30-4E15-89A6-F597EE58A772}" dt="2020-04-29T20:49:52.745" v="1991" actId="20577"/>
        <pc:sldMkLst>
          <pc:docMk/>
          <pc:sldMk cId="2668809265" sldId="303"/>
        </pc:sldMkLst>
        <pc:spChg chg="mod">
          <ac:chgData name="Lori Collins" userId="500a1ec7-b2bd-4582-bcd1-4e783972a2e9" providerId="ADAL" clId="{6483CF9E-FF30-4E15-89A6-F597EE58A772}" dt="2020-04-29T20:44:05.686" v="1203" actId="20577"/>
          <ac:spMkLst>
            <pc:docMk/>
            <pc:sldMk cId="2668809265" sldId="303"/>
            <ac:spMk id="2" creationId="{F85AF26A-CDF8-4DF4-A1DF-24EE10FFFE84}"/>
          </ac:spMkLst>
        </pc:spChg>
        <pc:spChg chg="mod">
          <ac:chgData name="Lori Collins" userId="500a1ec7-b2bd-4582-bcd1-4e783972a2e9" providerId="ADAL" clId="{6483CF9E-FF30-4E15-89A6-F597EE58A772}" dt="2020-04-29T20:49:52.745" v="1991" actId="20577"/>
          <ac:spMkLst>
            <pc:docMk/>
            <pc:sldMk cId="2668809265" sldId="303"/>
            <ac:spMk id="3" creationId="{3183D4A1-0826-4747-B489-2774082D1866}"/>
          </ac:spMkLst>
        </pc:spChg>
      </pc:sldChg>
      <pc:sldChg chg="modSp new mod">
        <pc:chgData name="Lori Collins" userId="500a1ec7-b2bd-4582-bcd1-4e783972a2e9" providerId="ADAL" clId="{6483CF9E-FF30-4E15-89A6-F597EE58A772}" dt="2020-04-30T17:18:57.548" v="2932" actId="20577"/>
        <pc:sldMkLst>
          <pc:docMk/>
          <pc:sldMk cId="3903483809" sldId="304"/>
        </pc:sldMkLst>
        <pc:spChg chg="mod">
          <ac:chgData name="Lori Collins" userId="500a1ec7-b2bd-4582-bcd1-4e783972a2e9" providerId="ADAL" clId="{6483CF9E-FF30-4E15-89A6-F597EE58A772}" dt="2020-04-30T17:12:59.858" v="2581" actId="20577"/>
          <ac:spMkLst>
            <pc:docMk/>
            <pc:sldMk cId="3903483809" sldId="304"/>
            <ac:spMk id="2" creationId="{2F0FA685-31E1-4238-9440-D2A80C92BF68}"/>
          </ac:spMkLst>
        </pc:spChg>
        <pc:spChg chg="mod">
          <ac:chgData name="Lori Collins" userId="500a1ec7-b2bd-4582-bcd1-4e783972a2e9" providerId="ADAL" clId="{6483CF9E-FF30-4E15-89A6-F597EE58A772}" dt="2020-04-30T17:18:57.548" v="2932" actId="20577"/>
          <ac:spMkLst>
            <pc:docMk/>
            <pc:sldMk cId="3903483809" sldId="304"/>
            <ac:spMk id="3" creationId="{7BB96933-AC7A-4643-B77A-F426C15C2F5A}"/>
          </ac:spMkLst>
        </pc:spChg>
      </pc:sldChg>
      <pc:sldChg chg="addSp modSp new mod">
        <pc:chgData name="Lori Collins" userId="500a1ec7-b2bd-4582-bcd1-4e783972a2e9" providerId="ADAL" clId="{6483CF9E-FF30-4E15-89A6-F597EE58A772}" dt="2020-04-30T17:42:52.002" v="4489" actId="27636"/>
        <pc:sldMkLst>
          <pc:docMk/>
          <pc:sldMk cId="3112711191" sldId="305"/>
        </pc:sldMkLst>
        <pc:spChg chg="mod">
          <ac:chgData name="Lori Collins" userId="500a1ec7-b2bd-4582-bcd1-4e783972a2e9" providerId="ADAL" clId="{6483CF9E-FF30-4E15-89A6-F597EE58A772}" dt="2020-04-29T21:01:07.905" v="2396" actId="20577"/>
          <ac:spMkLst>
            <pc:docMk/>
            <pc:sldMk cId="3112711191" sldId="305"/>
            <ac:spMk id="2" creationId="{A2CE0A0F-6EF3-43F3-8EC7-40B4182C17ED}"/>
          </ac:spMkLst>
        </pc:spChg>
        <pc:spChg chg="mod">
          <ac:chgData name="Lori Collins" userId="500a1ec7-b2bd-4582-bcd1-4e783972a2e9" providerId="ADAL" clId="{6483CF9E-FF30-4E15-89A6-F597EE58A772}" dt="2020-04-30T17:42:52.002" v="4489" actId="27636"/>
          <ac:spMkLst>
            <pc:docMk/>
            <pc:sldMk cId="3112711191" sldId="305"/>
            <ac:spMk id="3" creationId="{C0131003-7EDC-4FB7-8DB6-A40F6154621D}"/>
          </ac:spMkLst>
        </pc:spChg>
        <pc:spChg chg="add mod">
          <ac:chgData name="Lori Collins" userId="500a1ec7-b2bd-4582-bcd1-4e783972a2e9" providerId="ADAL" clId="{6483CF9E-FF30-4E15-89A6-F597EE58A772}" dt="2020-04-30T17:42:51.999" v="4488" actId="27636"/>
          <ac:spMkLst>
            <pc:docMk/>
            <pc:sldMk cId="3112711191" sldId="305"/>
            <ac:spMk id="5" creationId="{9063CFE8-9AC1-4057-98DC-56D1957BF2E2}"/>
          </ac:spMkLst>
        </pc:spChg>
      </pc:sldChg>
      <pc:sldChg chg="modSp new mod">
        <pc:chgData name="Lori Collins" userId="500a1ec7-b2bd-4582-bcd1-4e783972a2e9" providerId="ADAL" clId="{6483CF9E-FF30-4E15-89A6-F597EE58A772}" dt="2020-04-30T17:32:38.701" v="4346" actId="20577"/>
        <pc:sldMkLst>
          <pc:docMk/>
          <pc:sldMk cId="1816241265" sldId="306"/>
        </pc:sldMkLst>
        <pc:spChg chg="mod">
          <ac:chgData name="Lori Collins" userId="500a1ec7-b2bd-4582-bcd1-4e783972a2e9" providerId="ADAL" clId="{6483CF9E-FF30-4E15-89A6-F597EE58A772}" dt="2020-04-30T17:30:02.178" v="3955" actId="20577"/>
          <ac:spMkLst>
            <pc:docMk/>
            <pc:sldMk cId="1816241265" sldId="306"/>
            <ac:spMk id="2" creationId="{C30E318F-7920-4543-B408-3D2FBB47F674}"/>
          </ac:spMkLst>
        </pc:spChg>
        <pc:spChg chg="mod">
          <ac:chgData name="Lori Collins" userId="500a1ec7-b2bd-4582-bcd1-4e783972a2e9" providerId="ADAL" clId="{6483CF9E-FF30-4E15-89A6-F597EE58A772}" dt="2020-04-30T17:32:38.701" v="4346" actId="20577"/>
          <ac:spMkLst>
            <pc:docMk/>
            <pc:sldMk cId="1816241265" sldId="306"/>
            <ac:spMk id="3" creationId="{DA74F28B-AFC9-4F4E-A191-3ACDA253E7FF}"/>
          </ac:spMkLst>
        </pc:spChg>
      </pc:sldChg>
      <pc:sldChg chg="modSp new mod">
        <pc:chgData name="Lori Collins" userId="500a1ec7-b2bd-4582-bcd1-4e783972a2e9" providerId="ADAL" clId="{6483CF9E-FF30-4E15-89A6-F597EE58A772}" dt="2020-04-30T17:45:48.819" v="4807" actId="20577"/>
        <pc:sldMkLst>
          <pc:docMk/>
          <pc:sldMk cId="17440193" sldId="307"/>
        </pc:sldMkLst>
        <pc:spChg chg="mod">
          <ac:chgData name="Lori Collins" userId="500a1ec7-b2bd-4582-bcd1-4e783972a2e9" providerId="ADAL" clId="{6483CF9E-FF30-4E15-89A6-F597EE58A772}" dt="2020-04-30T17:33:08.617" v="4374" actId="20577"/>
          <ac:spMkLst>
            <pc:docMk/>
            <pc:sldMk cId="17440193" sldId="307"/>
            <ac:spMk id="2" creationId="{A3223682-AB6A-4C67-8D5F-8B83F6453673}"/>
          </ac:spMkLst>
        </pc:spChg>
        <pc:spChg chg="mod">
          <ac:chgData name="Lori Collins" userId="500a1ec7-b2bd-4582-bcd1-4e783972a2e9" providerId="ADAL" clId="{6483CF9E-FF30-4E15-89A6-F597EE58A772}" dt="2020-04-30T17:45:48.819" v="4807" actId="20577"/>
          <ac:spMkLst>
            <pc:docMk/>
            <pc:sldMk cId="17440193" sldId="307"/>
            <ac:spMk id="3" creationId="{253FA0BA-3D0B-4B7A-990A-DFC7890B6208}"/>
          </ac:spMkLst>
        </pc:spChg>
      </pc:sldChg>
      <pc:sldChg chg="modSp new mod">
        <pc:chgData name="Lori Collins" userId="500a1ec7-b2bd-4582-bcd1-4e783972a2e9" providerId="ADAL" clId="{6483CF9E-FF30-4E15-89A6-F597EE58A772}" dt="2020-04-30T17:48:10.102" v="4993" actId="20577"/>
        <pc:sldMkLst>
          <pc:docMk/>
          <pc:sldMk cId="1443846444" sldId="308"/>
        </pc:sldMkLst>
        <pc:spChg chg="mod">
          <ac:chgData name="Lori Collins" userId="500a1ec7-b2bd-4582-bcd1-4e783972a2e9" providerId="ADAL" clId="{6483CF9E-FF30-4E15-89A6-F597EE58A772}" dt="2020-04-30T17:46:53.221" v="4853" actId="20577"/>
          <ac:spMkLst>
            <pc:docMk/>
            <pc:sldMk cId="1443846444" sldId="308"/>
            <ac:spMk id="2" creationId="{1A90E563-9104-4242-A887-AE6098AC9C12}"/>
          </ac:spMkLst>
        </pc:spChg>
        <pc:spChg chg="mod">
          <ac:chgData name="Lori Collins" userId="500a1ec7-b2bd-4582-bcd1-4e783972a2e9" providerId="ADAL" clId="{6483CF9E-FF30-4E15-89A6-F597EE58A772}" dt="2020-04-30T17:48:10.102" v="4993" actId="20577"/>
          <ac:spMkLst>
            <pc:docMk/>
            <pc:sldMk cId="1443846444" sldId="308"/>
            <ac:spMk id="3" creationId="{E4EF90BB-8AC3-46DB-8752-A81E03C91127}"/>
          </ac:spMkLst>
        </pc:spChg>
      </pc:sldChg>
      <pc:sldChg chg="modSp new mod">
        <pc:chgData name="Lori Collins" userId="500a1ec7-b2bd-4582-bcd1-4e783972a2e9" providerId="ADAL" clId="{6483CF9E-FF30-4E15-89A6-F597EE58A772}" dt="2020-04-30T17:49:54.582" v="5213" actId="20577"/>
        <pc:sldMkLst>
          <pc:docMk/>
          <pc:sldMk cId="1922226748" sldId="309"/>
        </pc:sldMkLst>
        <pc:spChg chg="mod">
          <ac:chgData name="Lori Collins" userId="500a1ec7-b2bd-4582-bcd1-4e783972a2e9" providerId="ADAL" clId="{6483CF9E-FF30-4E15-89A6-F597EE58A772}" dt="2020-04-30T17:48:29.535" v="5007" actId="20577"/>
          <ac:spMkLst>
            <pc:docMk/>
            <pc:sldMk cId="1922226748" sldId="309"/>
            <ac:spMk id="2" creationId="{55BFA17D-7EBD-4045-9776-E80EE2CBF496}"/>
          </ac:spMkLst>
        </pc:spChg>
        <pc:spChg chg="mod">
          <ac:chgData name="Lori Collins" userId="500a1ec7-b2bd-4582-bcd1-4e783972a2e9" providerId="ADAL" clId="{6483CF9E-FF30-4E15-89A6-F597EE58A772}" dt="2020-04-30T17:49:54.582" v="5213" actId="20577"/>
          <ac:spMkLst>
            <pc:docMk/>
            <pc:sldMk cId="1922226748" sldId="309"/>
            <ac:spMk id="3" creationId="{CBF15158-CCE9-4B09-90F8-9773AAD6E093}"/>
          </ac:spMkLst>
        </pc:spChg>
      </pc:sldChg>
      <pc:sldChg chg="del">
        <pc:chgData name="Lori Collins" userId="500a1ec7-b2bd-4582-bcd1-4e783972a2e9" providerId="ADAL" clId="{6483CF9E-FF30-4E15-89A6-F597EE58A772}" dt="2020-04-29T20:33:23.899" v="5" actId="2696"/>
        <pc:sldMkLst>
          <pc:docMk/>
          <pc:sldMk cId="1740037" sldId="310"/>
        </pc:sldMkLst>
      </pc:sldChg>
      <pc:sldChg chg="addSp delSp modSp new mod">
        <pc:chgData name="Lori Collins" userId="500a1ec7-b2bd-4582-bcd1-4e783972a2e9" providerId="ADAL" clId="{6483CF9E-FF30-4E15-89A6-F597EE58A772}" dt="2020-04-30T17:59:47.431" v="5599" actId="20577"/>
        <pc:sldMkLst>
          <pc:docMk/>
          <pc:sldMk cId="2799957264" sldId="310"/>
        </pc:sldMkLst>
        <pc:spChg chg="mod">
          <ac:chgData name="Lori Collins" userId="500a1ec7-b2bd-4582-bcd1-4e783972a2e9" providerId="ADAL" clId="{6483CF9E-FF30-4E15-89A6-F597EE58A772}" dt="2020-04-30T17:50:17.599" v="5239" actId="20577"/>
          <ac:spMkLst>
            <pc:docMk/>
            <pc:sldMk cId="2799957264" sldId="310"/>
            <ac:spMk id="2" creationId="{93B212CF-B978-4A30-B7DD-697807226B88}"/>
          </ac:spMkLst>
        </pc:spChg>
        <pc:spChg chg="mod">
          <ac:chgData name="Lori Collins" userId="500a1ec7-b2bd-4582-bcd1-4e783972a2e9" providerId="ADAL" clId="{6483CF9E-FF30-4E15-89A6-F597EE58A772}" dt="2020-04-30T17:59:47.431" v="5599" actId="20577"/>
          <ac:spMkLst>
            <pc:docMk/>
            <pc:sldMk cId="2799957264" sldId="310"/>
            <ac:spMk id="3" creationId="{E157E2A9-DEC4-4999-9D90-4F14A60E3757}"/>
          </ac:spMkLst>
        </pc:spChg>
        <pc:spChg chg="add del mod">
          <ac:chgData name="Lori Collins" userId="500a1ec7-b2bd-4582-bcd1-4e783972a2e9" providerId="ADAL" clId="{6483CF9E-FF30-4E15-89A6-F597EE58A772}" dt="2020-04-30T17:54:18.812" v="5546"/>
          <ac:spMkLst>
            <pc:docMk/>
            <pc:sldMk cId="2799957264" sldId="310"/>
            <ac:spMk id="5" creationId="{22C2A49E-EE47-4691-8522-53C934889398}"/>
          </ac:spMkLst>
        </pc:spChg>
      </pc:sldChg>
      <pc:sldChg chg="addSp delSp modSp new mod setBg">
        <pc:chgData name="Lori Collins" userId="500a1ec7-b2bd-4582-bcd1-4e783972a2e9" providerId="ADAL" clId="{6483CF9E-FF30-4E15-89A6-F597EE58A772}" dt="2020-04-30T18:10:17.575" v="5766" actId="20577"/>
        <pc:sldMkLst>
          <pc:docMk/>
          <pc:sldMk cId="973668925" sldId="311"/>
        </pc:sldMkLst>
        <pc:spChg chg="mod">
          <ac:chgData name="Lori Collins" userId="500a1ec7-b2bd-4582-bcd1-4e783972a2e9" providerId="ADAL" clId="{6483CF9E-FF30-4E15-89A6-F597EE58A772}" dt="2020-04-30T18:09:02.445" v="5623" actId="26606"/>
          <ac:spMkLst>
            <pc:docMk/>
            <pc:sldMk cId="973668925" sldId="311"/>
            <ac:spMk id="2" creationId="{51DE69F7-28A6-4C30-BF82-61DADFC365B5}"/>
          </ac:spMkLst>
        </pc:spChg>
        <pc:spChg chg="del">
          <ac:chgData name="Lori Collins" userId="500a1ec7-b2bd-4582-bcd1-4e783972a2e9" providerId="ADAL" clId="{6483CF9E-FF30-4E15-89A6-F597EE58A772}" dt="2020-04-30T18:07:47.562" v="5619"/>
          <ac:spMkLst>
            <pc:docMk/>
            <pc:sldMk cId="973668925" sldId="311"/>
            <ac:spMk id="3" creationId="{17BE250F-55DC-4405-9663-0BF95D0CB33E}"/>
          </ac:spMkLst>
        </pc:spChg>
        <pc:spChg chg="mod">
          <ac:chgData name="Lori Collins" userId="500a1ec7-b2bd-4582-bcd1-4e783972a2e9" providerId="ADAL" clId="{6483CF9E-FF30-4E15-89A6-F597EE58A772}" dt="2020-04-30T18:09:02.445" v="5623" actId="26606"/>
          <ac:spMkLst>
            <pc:docMk/>
            <pc:sldMk cId="973668925" sldId="311"/>
            <ac:spMk id="4" creationId="{DBB6B0F6-9103-4394-BB9C-9E8C5367AE64}"/>
          </ac:spMkLst>
        </pc:spChg>
        <pc:spChg chg="add del mod">
          <ac:chgData name="Lori Collins" userId="500a1ec7-b2bd-4582-bcd1-4e783972a2e9" providerId="ADAL" clId="{6483CF9E-FF30-4E15-89A6-F597EE58A772}" dt="2020-04-30T18:10:17.575" v="5766" actId="20577"/>
          <ac:spMkLst>
            <pc:docMk/>
            <pc:sldMk cId="973668925" sldId="311"/>
            <ac:spMk id="6" creationId="{77785F78-0EB7-4F08-8F79-AA05ADD9A996}"/>
          </ac:spMkLst>
        </pc:spChg>
        <pc:spChg chg="add del">
          <ac:chgData name="Lori Collins" userId="500a1ec7-b2bd-4582-bcd1-4e783972a2e9" providerId="ADAL" clId="{6483CF9E-FF30-4E15-89A6-F597EE58A772}" dt="2020-04-30T18:09:02.445" v="5623" actId="26606"/>
          <ac:spMkLst>
            <pc:docMk/>
            <pc:sldMk cId="973668925" sldId="311"/>
            <ac:spMk id="13" creationId="{7F57BEA8-497D-4AA8-8A18-BDCD696B25FE}"/>
          </ac:spMkLst>
        </pc:spChg>
        <pc:graphicFrameChg chg="add mod ord modGraphic">
          <ac:chgData name="Lori Collins" userId="500a1ec7-b2bd-4582-bcd1-4e783972a2e9" providerId="ADAL" clId="{6483CF9E-FF30-4E15-89A6-F597EE58A772}" dt="2020-04-30T18:09:02.445" v="5623" actId="26606"/>
          <ac:graphicFrameMkLst>
            <pc:docMk/>
            <pc:sldMk cId="973668925" sldId="311"/>
            <ac:graphicFrameMk id="5" creationId="{FA41532F-185C-40C8-99E2-99024E855989}"/>
          </ac:graphicFrameMkLst>
        </pc:graphicFrameChg>
        <pc:cxnChg chg="add del">
          <ac:chgData name="Lori Collins" userId="500a1ec7-b2bd-4582-bcd1-4e783972a2e9" providerId="ADAL" clId="{6483CF9E-FF30-4E15-89A6-F597EE58A772}" dt="2020-04-30T18:09:02.445" v="5623" actId="26606"/>
          <ac:cxnSpMkLst>
            <pc:docMk/>
            <pc:sldMk cId="973668925" sldId="311"/>
            <ac:cxnSpMk id="11" creationId="{D2E961F1-4A28-4A5F-BBD4-6E400E5E6C75}"/>
          </ac:cxnSpMkLst>
        </pc:cxnChg>
        <pc:cxnChg chg="add del">
          <ac:chgData name="Lori Collins" userId="500a1ec7-b2bd-4582-bcd1-4e783972a2e9" providerId="ADAL" clId="{6483CF9E-FF30-4E15-89A6-F597EE58A772}" dt="2020-04-30T18:09:02.445" v="5623" actId="26606"/>
          <ac:cxnSpMkLst>
            <pc:docMk/>
            <pc:sldMk cId="973668925" sldId="311"/>
            <ac:cxnSpMk id="15" creationId="{A82415D3-DDE5-4D63-8CB3-23A5EC581B27}"/>
          </ac:cxnSpMkLst>
        </pc:cxnChg>
        <pc:cxnChg chg="add del">
          <ac:chgData name="Lori Collins" userId="500a1ec7-b2bd-4582-bcd1-4e783972a2e9" providerId="ADAL" clId="{6483CF9E-FF30-4E15-89A6-F597EE58A772}" dt="2020-04-30T18:09:02.445" v="5623" actId="26606"/>
          <ac:cxnSpMkLst>
            <pc:docMk/>
            <pc:sldMk cId="973668925" sldId="311"/>
            <ac:cxnSpMk id="17" creationId="{AD7193FB-6AE6-4B3B-8F89-56B55DD63B4D}"/>
          </ac:cxnSpMkLst>
        </pc:cxnChg>
      </pc:sldChg>
      <pc:sldChg chg="modSp new mod">
        <pc:chgData name="Lori Collins" userId="500a1ec7-b2bd-4582-bcd1-4e783972a2e9" providerId="ADAL" clId="{6483CF9E-FF30-4E15-89A6-F597EE58A772}" dt="2020-04-30T18:13:27.870" v="5888" actId="20577"/>
        <pc:sldMkLst>
          <pc:docMk/>
          <pc:sldMk cId="3711523525" sldId="312"/>
        </pc:sldMkLst>
        <pc:spChg chg="mod">
          <ac:chgData name="Lori Collins" userId="500a1ec7-b2bd-4582-bcd1-4e783972a2e9" providerId="ADAL" clId="{6483CF9E-FF30-4E15-89A6-F597EE58A772}" dt="2020-04-30T18:13:06.839" v="5808" actId="20577"/>
          <ac:spMkLst>
            <pc:docMk/>
            <pc:sldMk cId="3711523525" sldId="312"/>
            <ac:spMk id="2" creationId="{B3301092-339E-4CC7-9148-6ABCFA9BBF5C}"/>
          </ac:spMkLst>
        </pc:spChg>
        <pc:spChg chg="mod">
          <ac:chgData name="Lori Collins" userId="500a1ec7-b2bd-4582-bcd1-4e783972a2e9" providerId="ADAL" clId="{6483CF9E-FF30-4E15-89A6-F597EE58A772}" dt="2020-04-30T18:13:27.870" v="5888" actId="20577"/>
          <ac:spMkLst>
            <pc:docMk/>
            <pc:sldMk cId="3711523525" sldId="312"/>
            <ac:spMk id="3" creationId="{4A7769A4-29A3-4F7D-8E94-7E1D03201990}"/>
          </ac:spMkLst>
        </pc:spChg>
      </pc:sldChg>
      <pc:sldChg chg="modSp new mod">
        <pc:chgData name="Lori Collins" userId="500a1ec7-b2bd-4582-bcd1-4e783972a2e9" providerId="ADAL" clId="{6483CF9E-FF30-4E15-89A6-F597EE58A772}" dt="2020-04-30T18:15:40.317" v="6000" actId="20577"/>
        <pc:sldMkLst>
          <pc:docMk/>
          <pc:sldMk cId="4094110933" sldId="313"/>
        </pc:sldMkLst>
        <pc:spChg chg="mod">
          <ac:chgData name="Lori Collins" userId="500a1ec7-b2bd-4582-bcd1-4e783972a2e9" providerId="ADAL" clId="{6483CF9E-FF30-4E15-89A6-F597EE58A772}" dt="2020-04-30T18:14:01.880" v="5927" actId="20577"/>
          <ac:spMkLst>
            <pc:docMk/>
            <pc:sldMk cId="4094110933" sldId="313"/>
            <ac:spMk id="2" creationId="{475C6238-A003-4992-9F9D-EB393AAA562B}"/>
          </ac:spMkLst>
        </pc:spChg>
        <pc:spChg chg="mod">
          <ac:chgData name="Lori Collins" userId="500a1ec7-b2bd-4582-bcd1-4e783972a2e9" providerId="ADAL" clId="{6483CF9E-FF30-4E15-89A6-F597EE58A772}" dt="2020-04-30T18:15:40.317" v="6000" actId="20577"/>
          <ac:spMkLst>
            <pc:docMk/>
            <pc:sldMk cId="4094110933" sldId="313"/>
            <ac:spMk id="3" creationId="{14FCAE67-7A05-402E-ACC9-4C22D15FB3D0}"/>
          </ac:spMkLst>
        </pc:spChg>
      </pc:sldChg>
      <pc:sldChg chg="modSp new mod">
        <pc:chgData name="Lori Collins" userId="500a1ec7-b2bd-4582-bcd1-4e783972a2e9" providerId="ADAL" clId="{6483CF9E-FF30-4E15-89A6-F597EE58A772}" dt="2020-04-30T18:16:16.648" v="6011" actId="20577"/>
        <pc:sldMkLst>
          <pc:docMk/>
          <pc:sldMk cId="4065437135" sldId="314"/>
        </pc:sldMkLst>
        <pc:spChg chg="mod">
          <ac:chgData name="Lori Collins" userId="500a1ec7-b2bd-4582-bcd1-4e783972a2e9" providerId="ADAL" clId="{6483CF9E-FF30-4E15-89A6-F597EE58A772}" dt="2020-04-30T18:16:16.648" v="6011" actId="20577"/>
          <ac:spMkLst>
            <pc:docMk/>
            <pc:sldMk cId="4065437135" sldId="314"/>
            <ac:spMk id="3" creationId="{A6187469-F06C-47C0-95C7-224DFD4913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9E3EA-0ED7-4909-973E-A3B949F6198E}" type="datetimeFigureOut">
              <a:rPr lang="en-US" smtClean="0"/>
              <a:t>7/9/2020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FB0C4-50AA-4C56-A2A7-6A6BB116D964}" type="slidenum">
              <a:rPr lang="en-US" smtClean="0"/>
              <a:t>‹#›</a:t>
            </a:fld>
            <a:endParaRPr lang="en-US"/>
          </a:p>
        </p:txBody>
      </p:sp>
    </p:spTree>
    <p:extLst>
      <p:ext uri="{BB962C8B-B14F-4D97-AF65-F5344CB8AC3E}">
        <p14:creationId xmlns:p14="http://schemas.microsoft.com/office/powerpoint/2010/main" val="3248078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 xmlns:adec="http://schemas.microsoft.com/office/drawing/2017/decorative"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 xmlns:adec="http://schemas.microsoft.com/office/drawing/2017/decorative"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dirty="0"/>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r>
              <a:rPr lang="en-US" dirty="0"/>
              <a:t>Month DD, 20YY</a:t>
            </a:r>
          </a:p>
        </p:txBody>
      </p:sp>
    </p:spTree>
    <p:extLst>
      <p:ext uri="{BB962C8B-B14F-4D97-AF65-F5344CB8AC3E}">
        <p14:creationId xmlns:p14="http://schemas.microsoft.com/office/powerpoint/2010/main" val="2098854456"/>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dirty="0"/>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1" name="Graphic 11">
            <a:extLst>
              <a:ext uri="{FF2B5EF4-FFF2-40B4-BE49-F238E27FC236}">
                <a16:creationId xmlns:a16="http://schemas.microsoft.com/office/drawing/2014/main" id="{D98A8BCA-E020-4151-B589-038117C84E9B}"/>
              </a:ext>
              <a:ext uri="{C183D7F6-B498-43B3-948B-1728B52AA6E4}">
                <adec:decorative xmlns="" xmlns:adec="http://schemas.microsoft.com/office/drawing/2017/decorative"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336697214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dirty="0"/>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grpSp>
        <p:nvGrpSpPr>
          <p:cNvPr id="14" name="Graphic 7">
            <a:extLst>
              <a:ext uri="{FF2B5EF4-FFF2-40B4-BE49-F238E27FC236}">
                <a16:creationId xmlns:a16="http://schemas.microsoft.com/office/drawing/2014/main" id="{91E33AC9-F2C9-4FFC-8149-C5B9F98A09EE}"/>
              </a:ext>
              <a:ext uri="{C183D7F6-B498-43B3-948B-1728B52AA6E4}">
                <adec:decorative xmlns="" xmlns:adec="http://schemas.microsoft.com/office/drawing/2017/decorative"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173320652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 xmlns:adec="http://schemas.microsoft.com/office/drawing/2017/decorative"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dirty="0"/>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dirty="0"/>
              <a:t>FirstName LastName</a:t>
            </a:r>
          </a:p>
          <a:p>
            <a:pPr lvl="1"/>
            <a:r>
              <a:rPr lang="en-US" dirty="0"/>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 xmlns:adec="http://schemas.microsoft.com/office/drawing/2017/decorative"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5" name="Graphic 8">
            <a:extLst>
              <a:ext uri="{FF2B5EF4-FFF2-40B4-BE49-F238E27FC236}">
                <a16:creationId xmlns:a16="http://schemas.microsoft.com/office/drawing/2014/main" id="{A37AD2C0-553C-4033-956B-ACC3094F35FA}"/>
              </a:ext>
              <a:ext uri="{C183D7F6-B498-43B3-948B-1728B52AA6E4}">
                <adec:decorative xmlns="" xmlns:adec="http://schemas.microsoft.com/office/drawing/2017/decorative"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418631683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dirty="0"/>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C476F394-2B4B-412C-A210-400E4C6E7A19}"/>
              </a:ext>
              <a:ext uri="{C183D7F6-B498-43B3-948B-1728B52AA6E4}">
                <adec:decorative xmlns="" xmlns:adec="http://schemas.microsoft.com/office/drawing/2017/decorative"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 xmlns:adec="http://schemas.microsoft.com/office/drawing/2017/decorative"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241105386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 xmlns:adec="http://schemas.microsoft.com/office/drawing/2017/decorative"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dirty="0"/>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1478121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dirty="0"/>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endParaRPr lang="en-US"/>
          </a:p>
        </p:txBody>
      </p:sp>
      <p:grpSp>
        <p:nvGrpSpPr>
          <p:cNvPr id="6" name="Group 5">
            <a:extLst>
              <a:ext uri="{FF2B5EF4-FFF2-40B4-BE49-F238E27FC236}">
                <a16:creationId xmlns:a16="http://schemas.microsoft.com/office/drawing/2014/main" id="{E6921176-23F8-447B-84F4-6723FB4C5B6C}"/>
              </a:ext>
              <a:ext uri="{C183D7F6-B498-43B3-948B-1728B52AA6E4}">
                <adec:decorative xmlns="" xmlns:adec="http://schemas.microsoft.com/office/drawing/2017/decorative"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 xmlns:adec="http://schemas.microsoft.com/office/drawing/2017/decorative"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 xmlns:adec="http://schemas.microsoft.com/office/drawing/2017/decorative"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 xmlns:adec="http://schemas.microsoft.com/office/drawing/2017/decorative"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43222291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8176393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7673619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05924775"/>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8959467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4659113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dirty="0"/>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409486874"/>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dirty="0"/>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2467381373"/>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dirty="0"/>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211337937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dirty="0"/>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endParaRPr lang="en-US"/>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 xmlns:adec="http://schemas.microsoft.com/office/drawing/2017/decorative"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 xmlns:adec="http://schemas.microsoft.com/office/drawing/2017/decorative"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17472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1525813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8668971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dirty="0"/>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91571332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 xmlns:adec="http://schemas.microsoft.com/office/drawing/2017/decorative"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dirty="0"/>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 xmlns:adec="http://schemas.microsoft.com/office/drawing/2017/decorative" val="1"/>
              </a:ext>
            </a:extLst>
          </p:cNvPr>
          <p:cNvPicPr>
            <a:picLocks noChangeAspect="1"/>
          </p:cNvPicPr>
          <p:nvPr userDrawn="1"/>
        </p:nvPicPr>
        <p:blipFill>
          <a:blip r:embed="rId21" cstate="hqprint">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 xmlns:adec="http://schemas.microsoft.com/office/drawing/2017/decorative"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05298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 id="2147483661" r:id="rId5"/>
    <p:sldLayoutId id="2147483651" r:id="rId6"/>
    <p:sldLayoutId id="2147483652" r:id="rId7"/>
    <p:sldLayoutId id="2147483653" r:id="rId8"/>
    <p:sldLayoutId id="2147483662" r:id="rId9"/>
    <p:sldLayoutId id="2147483663" r:id="rId10"/>
    <p:sldLayoutId id="2147483667" r:id="rId11"/>
    <p:sldLayoutId id="2147483666" r:id="rId12"/>
    <p:sldLayoutId id="2147483664" r:id="rId13"/>
    <p:sldLayoutId id="2147483669" r:id="rId14"/>
    <p:sldLayoutId id="2147483665" r:id="rId15"/>
    <p:sldLayoutId id="2147483654" r:id="rId16"/>
    <p:sldLayoutId id="2147483655" r:id="rId17"/>
    <p:sldLayoutId id="2147483656" r:id="rId18"/>
    <p:sldLayoutId id="2147483657" r:id="rId19"/>
  </p:sldLayoutIdLst>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Michelle.mcnertney@iwd.iowa.gov" TargetMode="External"/><Relationship Id="rId2" Type="http://schemas.openxmlformats.org/officeDocument/2006/relationships/hyperlink" Target="mailto:WIOAgovernance@iwd.iowa.gov" TargetMode="External"/><Relationship Id="rId1" Type="http://schemas.openxmlformats.org/officeDocument/2006/relationships/slideLayout" Target="../slideLayouts/slideLayout15.xml"/><Relationship Id="rId4" Type="http://schemas.openxmlformats.org/officeDocument/2006/relationships/hyperlink" Target="mailto:Linda.rouse@iwd.iowa.gov"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5FC0E9-5E6C-4D61-9F80-9AF2C6999193}"/>
              </a:ext>
            </a:extLst>
          </p:cNvPr>
          <p:cNvSpPr>
            <a:spLocks noGrp="1"/>
          </p:cNvSpPr>
          <p:nvPr>
            <p:ph type="ctrTitle"/>
          </p:nvPr>
        </p:nvSpPr>
        <p:spPr/>
        <p:txBody>
          <a:bodyPr/>
          <a:lstStyle/>
          <a:p>
            <a:r>
              <a:rPr lang="en-US" dirty="0"/>
              <a:t>CEO Office Hours </a:t>
            </a:r>
          </a:p>
        </p:txBody>
      </p:sp>
      <p:sp>
        <p:nvSpPr>
          <p:cNvPr id="7" name="Subtitle 6">
            <a:extLst>
              <a:ext uri="{FF2B5EF4-FFF2-40B4-BE49-F238E27FC236}">
                <a16:creationId xmlns:a16="http://schemas.microsoft.com/office/drawing/2014/main" id="{F67C7F23-19DE-4D44-A58E-4A7D038A09BF}"/>
              </a:ext>
            </a:extLst>
          </p:cNvPr>
          <p:cNvSpPr>
            <a:spLocks noGrp="1"/>
          </p:cNvSpPr>
          <p:nvPr>
            <p:ph type="subTitle" idx="1"/>
          </p:nvPr>
        </p:nvSpPr>
        <p:spPr/>
        <p:txBody>
          <a:bodyPr/>
          <a:lstStyle/>
          <a:p>
            <a:r>
              <a:rPr lang="en-US" dirty="0"/>
              <a:t>Adult and Dislocated Worker Service Provider RFP</a:t>
            </a:r>
          </a:p>
        </p:txBody>
      </p:sp>
      <p:sp>
        <p:nvSpPr>
          <p:cNvPr id="10" name="Date Placeholder 9">
            <a:extLst>
              <a:ext uri="{FF2B5EF4-FFF2-40B4-BE49-F238E27FC236}">
                <a16:creationId xmlns:a16="http://schemas.microsoft.com/office/drawing/2014/main" id="{BEB75DD4-570B-4D1E-9AF7-50F5416667F8}"/>
              </a:ext>
            </a:extLst>
          </p:cNvPr>
          <p:cNvSpPr>
            <a:spLocks noGrp="1"/>
          </p:cNvSpPr>
          <p:nvPr>
            <p:ph type="dt" sz="half" idx="10"/>
          </p:nvPr>
        </p:nvSpPr>
        <p:spPr/>
        <p:txBody>
          <a:bodyPr/>
          <a:lstStyle/>
          <a:p>
            <a:r>
              <a:rPr lang="en-US" dirty="0" smtClean="0"/>
              <a:t>June </a:t>
            </a:r>
            <a:r>
              <a:rPr lang="en-US" dirty="0" smtClean="0"/>
              <a:t>10</a:t>
            </a:r>
            <a:r>
              <a:rPr lang="en-US" dirty="0" smtClean="0"/>
              <a:t>, </a:t>
            </a:r>
            <a:r>
              <a:rPr lang="en-US" dirty="0"/>
              <a:t>2020</a:t>
            </a:r>
          </a:p>
        </p:txBody>
      </p:sp>
    </p:spTree>
    <p:extLst>
      <p:ext uri="{BB962C8B-B14F-4D97-AF65-F5344CB8AC3E}">
        <p14:creationId xmlns:p14="http://schemas.microsoft.com/office/powerpoint/2010/main" val="5169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58E8F7-F558-4382-B646-D10ACBE577AF}"/>
              </a:ext>
            </a:extLst>
          </p:cNvPr>
          <p:cNvSpPr>
            <a:spLocks noGrp="1"/>
          </p:cNvSpPr>
          <p:nvPr>
            <p:ph type="sldNum" sz="quarter" idx="12"/>
          </p:nvPr>
        </p:nvSpPr>
        <p:spPr/>
        <p:txBody>
          <a:bodyPr/>
          <a:lstStyle/>
          <a:p>
            <a:fld id="{D307F087-50E8-4976-AA50-2FC07D62CDFA}" type="slidenum">
              <a:rPr lang="en-US" smtClean="0"/>
              <a:pPr/>
              <a:t>10</a:t>
            </a:fld>
            <a:endParaRPr lang="en-US"/>
          </a:p>
        </p:txBody>
      </p:sp>
      <p:sp>
        <p:nvSpPr>
          <p:cNvPr id="3" name="Title 2">
            <a:extLst>
              <a:ext uri="{FF2B5EF4-FFF2-40B4-BE49-F238E27FC236}">
                <a16:creationId xmlns:a16="http://schemas.microsoft.com/office/drawing/2014/main" id="{6E594FE0-7BCC-403E-B37A-307C3776A304}"/>
              </a:ext>
            </a:extLst>
          </p:cNvPr>
          <p:cNvSpPr>
            <a:spLocks noGrp="1"/>
          </p:cNvSpPr>
          <p:nvPr>
            <p:ph type="title"/>
          </p:nvPr>
        </p:nvSpPr>
        <p:spPr/>
        <p:txBody>
          <a:bodyPr/>
          <a:lstStyle/>
          <a:p>
            <a:r>
              <a:rPr lang="en-US"/>
              <a:t>Contact </a:t>
            </a:r>
          </a:p>
        </p:txBody>
      </p:sp>
      <p:sp>
        <p:nvSpPr>
          <p:cNvPr id="9" name="Content Placeholder 2">
            <a:extLst>
              <a:ext uri="{FF2B5EF4-FFF2-40B4-BE49-F238E27FC236}">
                <a16:creationId xmlns:a16="http://schemas.microsoft.com/office/drawing/2014/main" id="{09810931-A77B-4A9E-9DC6-69D577D57EE7}"/>
              </a:ext>
            </a:extLst>
          </p:cNvPr>
          <p:cNvSpPr>
            <a:spLocks noGrp="1"/>
          </p:cNvSpPr>
          <p:nvPr>
            <p:ph idx="1"/>
          </p:nvPr>
        </p:nvSpPr>
        <p:spPr>
          <a:xfrm>
            <a:off x="4076700" y="1555423"/>
            <a:ext cx="7392988" cy="4654877"/>
          </a:xfrm>
        </p:spPr>
        <p:txBody>
          <a:bodyPr>
            <a:normAutofit/>
          </a:bodyPr>
          <a:lstStyle/>
          <a:p>
            <a:pPr lvl="3">
              <a:lnSpc>
                <a:spcPct val="250000"/>
              </a:lnSpc>
            </a:pPr>
            <a:r>
              <a:rPr lang="en-US" sz="2000" dirty="0">
                <a:hlinkClick r:id="rId2"/>
              </a:rPr>
              <a:t>WIOAgovernance@iwd.iowa.gov</a:t>
            </a:r>
            <a:endParaRPr lang="en-US" sz="2000" dirty="0"/>
          </a:p>
          <a:p>
            <a:pPr lvl="3">
              <a:lnSpc>
                <a:spcPct val="250000"/>
              </a:lnSpc>
            </a:pPr>
            <a:r>
              <a:rPr lang="en-US" sz="2000" dirty="0">
                <a:hlinkClick r:id="rId3"/>
              </a:rPr>
              <a:t>Michelle.mcnertney@iwd.iowa.gov</a:t>
            </a:r>
            <a:endParaRPr lang="en-US" sz="2000" dirty="0"/>
          </a:p>
          <a:p>
            <a:pPr lvl="3">
              <a:lnSpc>
                <a:spcPct val="250000"/>
              </a:lnSpc>
            </a:pPr>
            <a:r>
              <a:rPr lang="en-US" sz="2000" dirty="0">
                <a:hlinkClick r:id="rId4"/>
              </a:rPr>
              <a:t>Linda.rouse@iwd.iowa.gov</a:t>
            </a:r>
            <a:endParaRPr lang="en-US" sz="2000" dirty="0"/>
          </a:p>
          <a:p>
            <a:pPr lvl="3">
              <a:lnSpc>
                <a:spcPct val="250000"/>
              </a:lnSpc>
            </a:pPr>
            <a:r>
              <a:rPr lang="en-US" sz="2000" dirty="0"/>
              <a:t>Michael.witt@iwd.iowa.gov</a:t>
            </a:r>
          </a:p>
          <a:p>
            <a:pPr lvl="3">
              <a:lnSpc>
                <a:spcPct val="250000"/>
              </a:lnSpc>
            </a:pPr>
            <a:endParaRPr lang="en-US" sz="3200" dirty="0"/>
          </a:p>
        </p:txBody>
      </p:sp>
    </p:spTree>
    <p:extLst>
      <p:ext uri="{BB962C8B-B14F-4D97-AF65-F5344CB8AC3E}">
        <p14:creationId xmlns:p14="http://schemas.microsoft.com/office/powerpoint/2010/main" val="3593631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1DAD2-56C8-485C-8DE2-1164D11980A6}"/>
              </a:ext>
            </a:extLst>
          </p:cNvPr>
          <p:cNvSpPr>
            <a:spLocks noGrp="1"/>
          </p:cNvSpPr>
          <p:nvPr>
            <p:ph type="title"/>
          </p:nvPr>
        </p:nvSpPr>
        <p:spPr/>
        <p:txBody>
          <a:bodyPr/>
          <a:lstStyle/>
          <a:p>
            <a:r>
              <a:rPr lang="en-US" dirty="0"/>
              <a:t>Next Office Hours</a:t>
            </a:r>
          </a:p>
        </p:txBody>
      </p:sp>
      <p:sp>
        <p:nvSpPr>
          <p:cNvPr id="3" name="Content Placeholder 2">
            <a:extLst>
              <a:ext uri="{FF2B5EF4-FFF2-40B4-BE49-F238E27FC236}">
                <a16:creationId xmlns:a16="http://schemas.microsoft.com/office/drawing/2014/main" id="{0389C375-7682-404C-900F-75430BD99F62}"/>
              </a:ext>
            </a:extLst>
          </p:cNvPr>
          <p:cNvSpPr>
            <a:spLocks noGrp="1"/>
          </p:cNvSpPr>
          <p:nvPr>
            <p:ph idx="1"/>
          </p:nvPr>
        </p:nvSpPr>
        <p:spPr>
          <a:xfrm>
            <a:off x="201565" y="952722"/>
            <a:ext cx="11607800" cy="4952555"/>
          </a:xfrm>
          <a:solidFill>
            <a:schemeClr val="accent3"/>
          </a:solidFill>
        </p:spPr>
        <p:txBody>
          <a:bodyPr/>
          <a:lstStyle/>
          <a:p>
            <a:pPr marL="0" indent="0" algn="ctr">
              <a:buNone/>
            </a:pPr>
            <a:endParaRPr lang="en-US" dirty="0"/>
          </a:p>
          <a:p>
            <a:pPr marL="0" indent="0" algn="ctr">
              <a:buNone/>
            </a:pPr>
            <a:endParaRPr lang="en-US" dirty="0"/>
          </a:p>
          <a:p>
            <a:pPr marL="0" indent="0" algn="ctr">
              <a:buNone/>
            </a:pPr>
            <a:r>
              <a:rPr lang="en-US" sz="6000" dirty="0"/>
              <a:t>Friday, </a:t>
            </a:r>
            <a:r>
              <a:rPr lang="en-US" sz="6000" dirty="0" smtClean="0"/>
              <a:t>July </a:t>
            </a:r>
            <a:r>
              <a:rPr lang="en-US" sz="6000" dirty="0" smtClean="0"/>
              <a:t>24</a:t>
            </a:r>
            <a:endParaRPr lang="en-US" sz="6000" dirty="0"/>
          </a:p>
          <a:p>
            <a:pPr marL="0" indent="0" algn="ctr">
              <a:buNone/>
            </a:pPr>
            <a:r>
              <a:rPr lang="en-US" sz="6000" dirty="0"/>
              <a:t>12:00 pm</a:t>
            </a:r>
          </a:p>
          <a:p>
            <a:endParaRPr lang="en-US" dirty="0"/>
          </a:p>
        </p:txBody>
      </p:sp>
      <p:sp>
        <p:nvSpPr>
          <p:cNvPr id="4" name="Footer Placeholder 3">
            <a:extLst>
              <a:ext uri="{FF2B5EF4-FFF2-40B4-BE49-F238E27FC236}">
                <a16:creationId xmlns:a16="http://schemas.microsoft.com/office/drawing/2014/main" id="{9C168E75-3EE9-4FF6-BB89-1BCF96164256}"/>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3898356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9F5D26-3F13-4804-A42D-EBD3E00AC8EC}"/>
              </a:ext>
            </a:extLst>
          </p:cNvPr>
          <p:cNvSpPr>
            <a:spLocks noGrp="1"/>
          </p:cNvSpPr>
          <p:nvPr>
            <p:ph type="sldNum" sz="quarter" idx="12"/>
          </p:nvPr>
        </p:nvSpPr>
        <p:spPr/>
        <p:txBody>
          <a:bodyPr/>
          <a:lstStyle/>
          <a:p>
            <a:fld id="{D307F087-50E8-4976-AA50-2FC07D62CDFA}" type="slidenum">
              <a:rPr lang="en-US" smtClean="0"/>
              <a:pPr/>
              <a:t>12</a:t>
            </a:fld>
            <a:endParaRPr lang="en-US"/>
          </a:p>
        </p:txBody>
      </p:sp>
      <p:sp>
        <p:nvSpPr>
          <p:cNvPr id="2" name="Title 1">
            <a:extLst>
              <a:ext uri="{FF2B5EF4-FFF2-40B4-BE49-F238E27FC236}">
                <a16:creationId xmlns:a16="http://schemas.microsoft.com/office/drawing/2014/main" id="{F053F6CA-EEAA-44C4-A4C3-2E0905878317}"/>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604712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A16A6-8125-4A69-BA3B-3EB6651D8C20}"/>
              </a:ext>
            </a:extLst>
          </p:cNvPr>
          <p:cNvSpPr>
            <a:spLocks noGrp="1"/>
          </p:cNvSpPr>
          <p:nvPr>
            <p:ph type="title"/>
          </p:nvPr>
        </p:nvSpPr>
        <p:spPr/>
        <p:txBody>
          <a:bodyPr/>
          <a:lstStyle/>
          <a:p>
            <a:r>
              <a:rPr lang="en-US" dirty="0"/>
              <a:t>Today’s Presenter</a:t>
            </a:r>
          </a:p>
        </p:txBody>
      </p:sp>
      <p:sp>
        <p:nvSpPr>
          <p:cNvPr id="4" name="Content Placeholder 3">
            <a:extLst>
              <a:ext uri="{FF2B5EF4-FFF2-40B4-BE49-F238E27FC236}">
                <a16:creationId xmlns:a16="http://schemas.microsoft.com/office/drawing/2014/main" id="{5E7647A5-8A9A-4AA1-8577-02BD359C16E8}"/>
              </a:ext>
            </a:extLst>
          </p:cNvPr>
          <p:cNvSpPr>
            <a:spLocks noGrp="1"/>
          </p:cNvSpPr>
          <p:nvPr>
            <p:ph idx="1"/>
          </p:nvPr>
        </p:nvSpPr>
        <p:spPr/>
        <p:txBody>
          <a:bodyPr/>
          <a:lstStyle/>
          <a:p>
            <a:r>
              <a:rPr lang="en-US" dirty="0"/>
              <a:t>Michelle McNertney</a:t>
            </a:r>
          </a:p>
          <a:p>
            <a:pPr lvl="1"/>
            <a:r>
              <a:rPr lang="en-US" dirty="0"/>
              <a:t>Michelle.mcnertney@iwd.iowa.gov</a:t>
            </a:r>
          </a:p>
          <a:p>
            <a:endParaRPr lang="en-US" dirty="0"/>
          </a:p>
        </p:txBody>
      </p:sp>
      <p:sp>
        <p:nvSpPr>
          <p:cNvPr id="5" name="Footer Placeholder 4">
            <a:extLst>
              <a:ext uri="{FF2B5EF4-FFF2-40B4-BE49-F238E27FC236}">
                <a16:creationId xmlns:a16="http://schemas.microsoft.com/office/drawing/2014/main" id="{F403C777-59B7-462B-9762-A89B3D38C23B}"/>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69530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A2B6A-7228-4516-84B0-983764D09DE4}"/>
              </a:ext>
            </a:extLst>
          </p:cNvPr>
          <p:cNvSpPr>
            <a:spLocks noGrp="1"/>
          </p:cNvSpPr>
          <p:nvPr>
            <p:ph type="title"/>
          </p:nvPr>
        </p:nvSpPr>
        <p:spPr/>
        <p:txBody>
          <a:bodyPr/>
          <a:lstStyle/>
          <a:p>
            <a:r>
              <a:rPr lang="en-US" dirty="0"/>
              <a:t>Purpose of Office Hours</a:t>
            </a:r>
          </a:p>
        </p:txBody>
      </p:sp>
      <p:sp>
        <p:nvSpPr>
          <p:cNvPr id="3" name="Content Placeholder 2">
            <a:extLst>
              <a:ext uri="{FF2B5EF4-FFF2-40B4-BE49-F238E27FC236}">
                <a16:creationId xmlns:a16="http://schemas.microsoft.com/office/drawing/2014/main" id="{6470E4C6-4095-45DB-836E-B8CC4DB789A6}"/>
              </a:ext>
            </a:extLst>
          </p:cNvPr>
          <p:cNvSpPr>
            <a:spLocks noGrp="1"/>
          </p:cNvSpPr>
          <p:nvPr>
            <p:ph idx="1"/>
          </p:nvPr>
        </p:nvSpPr>
        <p:spPr/>
        <p:txBody>
          <a:bodyPr/>
          <a:lstStyle/>
          <a:p>
            <a:r>
              <a:rPr lang="en-US" dirty="0"/>
              <a:t>To provide an opportunity for Chief Elected Officials (CEOs) to</a:t>
            </a:r>
          </a:p>
          <a:p>
            <a:pPr lvl="1"/>
            <a:r>
              <a:rPr lang="en-US" dirty="0"/>
              <a:t>Ask questions and seek clarification regarding their tasks within the Iowa workforce system transformation </a:t>
            </a:r>
          </a:p>
          <a:p>
            <a:pPr lvl="1"/>
            <a:r>
              <a:rPr lang="en-US" dirty="0"/>
              <a:t>Engage in dialogue with other CEOs and Iowa Workforce Development</a:t>
            </a:r>
          </a:p>
          <a:p>
            <a:r>
              <a:rPr lang="en-US" dirty="0"/>
              <a:t>To provide an opportunity for Iowa Workforce Development to</a:t>
            </a:r>
          </a:p>
          <a:p>
            <a:pPr lvl="1"/>
            <a:r>
              <a:rPr lang="en-US" dirty="0"/>
              <a:t>Provide guidance or explanation </a:t>
            </a:r>
            <a:r>
              <a:rPr lang="en-US"/>
              <a:t>on policies</a:t>
            </a:r>
            <a:endParaRPr lang="en-US" dirty="0"/>
          </a:p>
          <a:p>
            <a:endParaRPr lang="en-US" dirty="0"/>
          </a:p>
        </p:txBody>
      </p:sp>
      <p:sp>
        <p:nvSpPr>
          <p:cNvPr id="4" name="Footer Placeholder 3">
            <a:extLst>
              <a:ext uri="{FF2B5EF4-FFF2-40B4-BE49-F238E27FC236}">
                <a16:creationId xmlns:a16="http://schemas.microsoft.com/office/drawing/2014/main" id="{99CD6C4B-B875-4725-A81C-7C8833D536A5}"/>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1039341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E278F04-E7F1-4E9E-AF04-F7CFD5F8BA99}"/>
              </a:ext>
            </a:extLst>
          </p:cNvPr>
          <p:cNvSpPr>
            <a:spLocks noGrp="1"/>
          </p:cNvSpPr>
          <p:nvPr>
            <p:ph type="title"/>
          </p:nvPr>
        </p:nvSpPr>
        <p:spPr/>
        <p:txBody>
          <a:bodyPr/>
          <a:lstStyle/>
          <a:p>
            <a:r>
              <a:rPr lang="en-US" dirty="0"/>
              <a:t>Objectives of Office Hours</a:t>
            </a:r>
          </a:p>
        </p:txBody>
      </p:sp>
      <p:sp>
        <p:nvSpPr>
          <p:cNvPr id="10" name="Content Placeholder 9">
            <a:extLst>
              <a:ext uri="{FF2B5EF4-FFF2-40B4-BE49-F238E27FC236}">
                <a16:creationId xmlns:a16="http://schemas.microsoft.com/office/drawing/2014/main" id="{84CB32BA-C003-40CA-88DE-7326310F5831}"/>
              </a:ext>
            </a:extLst>
          </p:cNvPr>
          <p:cNvSpPr>
            <a:spLocks noGrp="1"/>
          </p:cNvSpPr>
          <p:nvPr>
            <p:ph idx="1"/>
          </p:nvPr>
        </p:nvSpPr>
        <p:spPr>
          <a:xfrm>
            <a:off x="327343" y="1038233"/>
            <a:ext cx="11609387" cy="4952555"/>
          </a:xfrm>
        </p:spPr>
        <p:txBody>
          <a:bodyPr/>
          <a:lstStyle/>
          <a:p>
            <a:r>
              <a:rPr lang="en-US" dirty="0" smtClean="0"/>
              <a:t>Review Upcoming Trainings and Dates</a:t>
            </a:r>
          </a:p>
          <a:p>
            <a:r>
              <a:rPr lang="en-US" dirty="0" smtClean="0"/>
              <a:t>Answer Any Questions about PY20 Allotment emails sent 7/9/2020</a:t>
            </a:r>
            <a:endParaRPr lang="en-US" dirty="0"/>
          </a:p>
          <a:p>
            <a:endParaRPr lang="en-US" dirty="0"/>
          </a:p>
          <a:p>
            <a:endParaRPr lang="en-US" dirty="0"/>
          </a:p>
        </p:txBody>
      </p:sp>
      <p:sp>
        <p:nvSpPr>
          <p:cNvPr id="2" name="Footer Placeholder 1">
            <a:extLst>
              <a:ext uri="{FF2B5EF4-FFF2-40B4-BE49-F238E27FC236}">
                <a16:creationId xmlns:a16="http://schemas.microsoft.com/office/drawing/2014/main" id="{721BEF82-7E31-4E4A-84B0-BC7B0872186D}"/>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2285869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A952-AB84-4BCB-93D6-C06559B97473}"/>
              </a:ext>
            </a:extLst>
          </p:cNvPr>
          <p:cNvSpPr>
            <a:spLocks noGrp="1"/>
          </p:cNvSpPr>
          <p:nvPr>
            <p:ph type="title"/>
          </p:nvPr>
        </p:nvSpPr>
        <p:spPr/>
        <p:txBody>
          <a:bodyPr/>
          <a:lstStyle/>
          <a:p>
            <a:r>
              <a:rPr lang="en-US"/>
              <a:t>CEO Key Deliverables/ Revised Timeline</a:t>
            </a:r>
          </a:p>
        </p:txBody>
      </p:sp>
      <p:sp>
        <p:nvSpPr>
          <p:cNvPr id="4" name="Footer Placeholder 3">
            <a:extLst>
              <a:ext uri="{FF2B5EF4-FFF2-40B4-BE49-F238E27FC236}">
                <a16:creationId xmlns:a16="http://schemas.microsoft.com/office/drawing/2014/main" id="{9A9F7341-8DCD-4BFD-8E30-5BC0713F4D6F}"/>
              </a:ext>
            </a:extLst>
          </p:cNvPr>
          <p:cNvSpPr>
            <a:spLocks noGrp="1"/>
          </p:cNvSpPr>
          <p:nvPr>
            <p:ph type="ftr" sz="quarter" idx="3"/>
          </p:nvPr>
        </p:nvSpPr>
        <p:spPr/>
        <p:txBody>
          <a:bodyPr/>
          <a:lstStyle/>
          <a:p>
            <a:endParaRPr lang="en-US" dirty="0"/>
          </a:p>
        </p:txBody>
      </p:sp>
      <p:pic>
        <p:nvPicPr>
          <p:cNvPr id="5" name="Content Placeholder 4"/>
          <p:cNvPicPr>
            <a:picLocks noGrp="1" noChangeAspect="1"/>
          </p:cNvPicPr>
          <p:nvPr>
            <p:ph idx="1"/>
          </p:nvPr>
        </p:nvPicPr>
        <p:blipFill>
          <a:blip r:embed="rId2"/>
          <a:stretch>
            <a:fillRect/>
          </a:stretch>
        </p:blipFill>
        <p:spPr>
          <a:xfrm>
            <a:off x="1666872" y="1263585"/>
            <a:ext cx="8858256" cy="4426080"/>
          </a:xfrm>
          <a:prstGeom prst="rect">
            <a:avLst/>
          </a:prstGeom>
        </p:spPr>
      </p:pic>
    </p:spTree>
    <p:extLst>
      <p:ext uri="{BB962C8B-B14F-4D97-AF65-F5344CB8AC3E}">
        <p14:creationId xmlns:p14="http://schemas.microsoft.com/office/powerpoint/2010/main" val="3115015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Training Information (all Virtual)</a:t>
            </a:r>
            <a:endParaRPr lang="en-US" dirty="0"/>
          </a:p>
        </p:txBody>
      </p:sp>
      <p:sp>
        <p:nvSpPr>
          <p:cNvPr id="7" name="Footer Placeholder 6"/>
          <p:cNvSpPr>
            <a:spLocks noGrp="1"/>
          </p:cNvSpPr>
          <p:nvPr>
            <p:ph type="ftr" sz="quarter" idx="3"/>
          </p:nvPr>
        </p:nvSpPr>
        <p:spPr/>
        <p:txBody>
          <a:bodyPr/>
          <a:lstStyle/>
          <a:p>
            <a:endParaRPr lang="en-US" dirty="0"/>
          </a:p>
        </p:txBody>
      </p:sp>
      <p:sp>
        <p:nvSpPr>
          <p:cNvPr id="8" name="Content Placeholder 9">
            <a:extLst>
              <a:ext uri="{FF2B5EF4-FFF2-40B4-BE49-F238E27FC236}">
                <a16:creationId xmlns:a16="http://schemas.microsoft.com/office/drawing/2014/main" id="{84CB32BA-C003-40CA-88DE-7326310F5831}"/>
              </a:ext>
            </a:extLst>
          </p:cNvPr>
          <p:cNvSpPr txBox="1">
            <a:spLocks/>
          </p:cNvSpPr>
          <p:nvPr/>
        </p:nvSpPr>
        <p:spPr>
          <a:xfrm>
            <a:off x="4636278" y="1406895"/>
            <a:ext cx="6299200" cy="1383886"/>
          </a:xfrm>
          <a:prstGeom prst="rect">
            <a:avLst/>
          </a:prstGeom>
        </p:spPr>
        <p:txBody>
          <a:bodyPr vert="horz" lIns="91440" tIns="45720" rIns="91440" bIns="45720" rtlCol="0">
            <a:normAutofit/>
          </a:bodyPr>
          <a:lstStyle>
            <a:lvl1pPr marL="457200" indent="-457200" algn="l" defTabSz="914400" rtl="0" eaLnBrk="1" latinLnBrk="0" hangingPunct="1">
              <a:lnSpc>
                <a:spcPct val="100000"/>
              </a:lnSpc>
              <a:spcBef>
                <a:spcPts val="1800"/>
              </a:spcBef>
              <a:buClr>
                <a:srgbClr val="0F6A6B"/>
              </a:buClr>
              <a:buSzPct val="120000"/>
              <a:buFont typeface="Wingdings" panose="05000000000000000000" pitchFamily="2" charset="2"/>
              <a:buChar char="ü"/>
              <a:defRPr sz="2600" kern="1200">
                <a:solidFill>
                  <a:schemeClr val="tx1"/>
                </a:solidFill>
                <a:latin typeface="+mn-lt"/>
                <a:ea typeface="+mn-ea"/>
                <a:cs typeface="+mn-cs"/>
              </a:defRPr>
            </a:lvl1pPr>
            <a:lvl2pPr marL="91440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23444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400" dirty="0" smtClean="0"/>
              <a:t>September 16, 2020</a:t>
            </a:r>
          </a:p>
          <a:p>
            <a:pPr>
              <a:buFont typeface="Wingdings" panose="05000000000000000000" pitchFamily="2" charset="2"/>
              <a:buChar char="Ø"/>
            </a:pPr>
            <a:r>
              <a:rPr lang="en-US" sz="2400" dirty="0" smtClean="0"/>
              <a:t>10:00 am – 2:00 pm with 30 min lunch break</a:t>
            </a:r>
          </a:p>
          <a:p>
            <a:pPr marL="0" indent="0">
              <a:buNone/>
            </a:pPr>
            <a:endParaRPr lang="en-US" sz="2000" dirty="0" smtClean="0"/>
          </a:p>
          <a:p>
            <a:pPr marL="0" indent="0">
              <a:buNone/>
            </a:pPr>
            <a:endParaRPr lang="en-US" dirty="0"/>
          </a:p>
        </p:txBody>
      </p:sp>
      <p:sp>
        <p:nvSpPr>
          <p:cNvPr id="9" name="Content Placeholder 9">
            <a:extLst>
              <a:ext uri="{FF2B5EF4-FFF2-40B4-BE49-F238E27FC236}">
                <a16:creationId xmlns:a16="http://schemas.microsoft.com/office/drawing/2014/main" id="{84CB32BA-C003-40CA-88DE-7326310F5831}"/>
              </a:ext>
            </a:extLst>
          </p:cNvPr>
          <p:cNvSpPr txBox="1">
            <a:spLocks/>
          </p:cNvSpPr>
          <p:nvPr/>
        </p:nvSpPr>
        <p:spPr>
          <a:xfrm>
            <a:off x="4636278" y="3547439"/>
            <a:ext cx="6299200" cy="2324100"/>
          </a:xfrm>
          <a:prstGeom prst="rect">
            <a:avLst/>
          </a:prstGeom>
        </p:spPr>
        <p:txBody>
          <a:bodyPr vert="horz" lIns="91440" tIns="45720" rIns="91440" bIns="45720" rtlCol="0">
            <a:normAutofit lnSpcReduction="10000"/>
          </a:bodyPr>
          <a:lstStyle>
            <a:lvl1pPr marL="457200" indent="-457200" algn="l" defTabSz="914400" rtl="0" eaLnBrk="1" latinLnBrk="0" hangingPunct="1">
              <a:lnSpc>
                <a:spcPct val="100000"/>
              </a:lnSpc>
              <a:spcBef>
                <a:spcPts val="1800"/>
              </a:spcBef>
              <a:buClr>
                <a:srgbClr val="0F6A6B"/>
              </a:buClr>
              <a:buSzPct val="120000"/>
              <a:buFont typeface="Wingdings" panose="05000000000000000000" pitchFamily="2" charset="2"/>
              <a:buChar char="ü"/>
              <a:defRPr sz="2600" kern="1200">
                <a:solidFill>
                  <a:schemeClr val="tx1"/>
                </a:solidFill>
                <a:latin typeface="+mn-lt"/>
                <a:ea typeface="+mn-ea"/>
                <a:cs typeface="+mn-cs"/>
              </a:defRPr>
            </a:lvl1pPr>
            <a:lvl2pPr marL="91440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23444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dirty="0" smtClean="0"/>
              <a:t>Last week of Sept. / First week of Oct.</a:t>
            </a:r>
          </a:p>
          <a:p>
            <a:pPr>
              <a:buFont typeface="Wingdings" panose="05000000000000000000" pitchFamily="2" charset="2"/>
              <a:buChar char="Ø"/>
            </a:pPr>
            <a:r>
              <a:rPr lang="en-US" dirty="0" smtClean="0"/>
              <a:t>10:00 am – 2:00 pm with 30 min lunch</a:t>
            </a:r>
          </a:p>
          <a:p>
            <a:pPr>
              <a:buFont typeface="Wingdings" panose="05000000000000000000" pitchFamily="2" charset="2"/>
              <a:buChar char="Ø"/>
            </a:pPr>
            <a:r>
              <a:rPr lang="en-US" dirty="0" smtClean="0"/>
              <a:t>1 Training session per LWDB</a:t>
            </a:r>
          </a:p>
          <a:p>
            <a:pPr>
              <a:buFont typeface="Wingdings" panose="05000000000000000000" pitchFamily="2" charset="2"/>
              <a:buChar char="Ø"/>
            </a:pPr>
            <a:r>
              <a:rPr lang="en-US" dirty="0" smtClean="0"/>
              <a:t>LWDB members and staff only</a:t>
            </a:r>
          </a:p>
        </p:txBody>
      </p:sp>
      <p:sp>
        <p:nvSpPr>
          <p:cNvPr id="10" name="Content Placeholder 9">
            <a:extLst>
              <a:ext uri="{FF2B5EF4-FFF2-40B4-BE49-F238E27FC236}">
                <a16:creationId xmlns:a16="http://schemas.microsoft.com/office/drawing/2014/main" id="{84CB32BA-C003-40CA-88DE-7326310F5831}"/>
              </a:ext>
            </a:extLst>
          </p:cNvPr>
          <p:cNvSpPr txBox="1">
            <a:spLocks/>
          </p:cNvSpPr>
          <p:nvPr/>
        </p:nvSpPr>
        <p:spPr>
          <a:xfrm>
            <a:off x="2246457" y="1590618"/>
            <a:ext cx="1318648" cy="978328"/>
          </a:xfrm>
          <a:prstGeom prst="rect">
            <a:avLst/>
          </a:prstGeom>
        </p:spPr>
        <p:txBody>
          <a:bodyPr vert="horz" lIns="91440" tIns="45720" rIns="91440" bIns="45720" rtlCol="0">
            <a:normAutofit/>
          </a:bodyPr>
          <a:lstStyle>
            <a:lvl1pPr marL="457200" indent="-457200" algn="l" defTabSz="914400" rtl="0" eaLnBrk="1" latinLnBrk="0" hangingPunct="1">
              <a:lnSpc>
                <a:spcPct val="100000"/>
              </a:lnSpc>
              <a:spcBef>
                <a:spcPts val="1800"/>
              </a:spcBef>
              <a:buClr>
                <a:srgbClr val="0F6A6B"/>
              </a:buClr>
              <a:buSzPct val="120000"/>
              <a:buFont typeface="Wingdings" panose="05000000000000000000" pitchFamily="2" charset="2"/>
              <a:buChar char="ü"/>
              <a:defRPr sz="2600" kern="1200">
                <a:solidFill>
                  <a:schemeClr val="tx1"/>
                </a:solidFill>
                <a:latin typeface="+mn-lt"/>
                <a:ea typeface="+mn-ea"/>
                <a:cs typeface="+mn-cs"/>
              </a:defRPr>
            </a:lvl1pPr>
            <a:lvl2pPr marL="91440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23444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sp>
        <p:nvSpPr>
          <p:cNvPr id="11" name="Oval 10"/>
          <p:cNvSpPr/>
          <p:nvPr/>
        </p:nvSpPr>
        <p:spPr>
          <a:xfrm>
            <a:off x="1962149" y="1022685"/>
            <a:ext cx="2008271" cy="2025316"/>
          </a:xfrm>
          <a:prstGeom prst="ellipse">
            <a:avLst/>
          </a:prstGeom>
          <a:ln>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Oval 11"/>
          <p:cNvSpPr/>
          <p:nvPr/>
        </p:nvSpPr>
        <p:spPr>
          <a:xfrm>
            <a:off x="1962149" y="3476625"/>
            <a:ext cx="2008271" cy="2025316"/>
          </a:xfrm>
          <a:prstGeom prst="ellipse">
            <a:avLst/>
          </a:prstGeom>
          <a:ln>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3" name="TextBox 12"/>
          <p:cNvSpPr txBox="1"/>
          <p:nvPr/>
        </p:nvSpPr>
        <p:spPr>
          <a:xfrm>
            <a:off x="2246457" y="1336082"/>
            <a:ext cx="1449243" cy="1200329"/>
          </a:xfrm>
          <a:prstGeom prst="rect">
            <a:avLst/>
          </a:prstGeom>
          <a:noFill/>
        </p:spPr>
        <p:txBody>
          <a:bodyPr wrap="square" rtlCol="0">
            <a:spAutoFit/>
          </a:bodyPr>
          <a:lstStyle/>
          <a:p>
            <a:pPr algn="ctr"/>
            <a:r>
              <a:rPr lang="en-US" sz="2400" dirty="0" smtClean="0">
                <a:solidFill>
                  <a:schemeClr val="bg1"/>
                </a:solidFill>
              </a:rPr>
              <a:t>Fiscal Agent</a:t>
            </a:r>
          </a:p>
          <a:p>
            <a:pPr algn="ctr"/>
            <a:r>
              <a:rPr lang="en-US" sz="2400" dirty="0" smtClean="0">
                <a:solidFill>
                  <a:schemeClr val="bg1"/>
                </a:solidFill>
              </a:rPr>
              <a:t>Training</a:t>
            </a:r>
            <a:endParaRPr lang="en-US" sz="2400" dirty="0">
              <a:solidFill>
                <a:schemeClr val="bg1"/>
              </a:solidFill>
            </a:endParaRPr>
          </a:p>
        </p:txBody>
      </p:sp>
      <p:sp>
        <p:nvSpPr>
          <p:cNvPr id="14" name="TextBox 13"/>
          <p:cNvSpPr txBox="1"/>
          <p:nvPr/>
        </p:nvSpPr>
        <p:spPr>
          <a:xfrm>
            <a:off x="2246457" y="3801809"/>
            <a:ext cx="1449243" cy="1200329"/>
          </a:xfrm>
          <a:prstGeom prst="rect">
            <a:avLst/>
          </a:prstGeom>
          <a:noFill/>
        </p:spPr>
        <p:txBody>
          <a:bodyPr wrap="square" rtlCol="0">
            <a:spAutoFit/>
          </a:bodyPr>
          <a:lstStyle/>
          <a:p>
            <a:pPr algn="ctr"/>
            <a:r>
              <a:rPr lang="en-US" sz="2400" dirty="0" smtClean="0">
                <a:solidFill>
                  <a:schemeClr val="bg1"/>
                </a:solidFill>
              </a:rPr>
              <a:t>Local Board</a:t>
            </a:r>
          </a:p>
          <a:p>
            <a:pPr algn="ctr"/>
            <a:r>
              <a:rPr lang="en-US" sz="2400" dirty="0" smtClean="0">
                <a:solidFill>
                  <a:schemeClr val="bg1"/>
                </a:solidFill>
              </a:rPr>
              <a:t>Training</a:t>
            </a:r>
            <a:endParaRPr lang="en-US" sz="2400" dirty="0">
              <a:solidFill>
                <a:schemeClr val="bg1"/>
              </a:solidFill>
            </a:endParaRPr>
          </a:p>
        </p:txBody>
      </p:sp>
    </p:spTree>
    <p:extLst>
      <p:ext uri="{BB962C8B-B14F-4D97-AF65-F5344CB8AC3E}">
        <p14:creationId xmlns:p14="http://schemas.microsoft.com/office/powerpoint/2010/main" val="3520421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about Insurance</a:t>
            </a:r>
            <a:endParaRPr lang="en-US" dirty="0"/>
          </a:p>
        </p:txBody>
      </p:sp>
      <p:sp>
        <p:nvSpPr>
          <p:cNvPr id="3" name="Content Placeholder 2"/>
          <p:cNvSpPr>
            <a:spLocks noGrp="1"/>
          </p:cNvSpPr>
          <p:nvPr>
            <p:ph idx="1"/>
          </p:nvPr>
        </p:nvSpPr>
        <p:spPr/>
        <p:txBody>
          <a:bodyPr>
            <a:normAutofit/>
          </a:bodyPr>
          <a:lstStyle/>
          <a:p>
            <a:pPr marL="0" indent="0">
              <a:buNone/>
            </a:pPr>
            <a:r>
              <a:rPr lang="en-US" sz="2200" dirty="0" smtClean="0"/>
              <a:t>Example Language from CEO Shared Liability Agreement – is this an allowable cost?</a:t>
            </a:r>
          </a:p>
          <a:p>
            <a:pPr marL="0" indent="0">
              <a:buNone/>
            </a:pPr>
            <a:r>
              <a:rPr lang="en-US" sz="1700" dirty="0" smtClean="0">
                <a:solidFill>
                  <a:schemeClr val="accent2"/>
                </a:solidFill>
              </a:rPr>
              <a:t>The </a:t>
            </a:r>
            <a:r>
              <a:rPr lang="en-US" sz="1700" dirty="0">
                <a:solidFill>
                  <a:schemeClr val="accent2"/>
                </a:solidFill>
              </a:rPr>
              <a:t>Parties of this Agreement agree that the </a:t>
            </a:r>
            <a:r>
              <a:rPr lang="en-US" sz="1700" dirty="0" smtClean="0">
                <a:solidFill>
                  <a:schemeClr val="accent2"/>
                </a:solidFill>
              </a:rPr>
              <a:t>LWDB shall </a:t>
            </a:r>
            <a:r>
              <a:rPr lang="en-US" sz="1700" dirty="0">
                <a:solidFill>
                  <a:schemeClr val="accent2"/>
                </a:solidFill>
              </a:rPr>
              <a:t>purchase such insurance as is necessary to fully insure the Chief Elected Official Board and indemnify its member counties, their elected officials or designees and the signatories to this Agreement and save them harmless from all suits, actions, damages, liability and expense in connection with any misuse of grant funds allocated to the local area under sections 128 and 133 of the Workforce Innovation and Opportunity Act arising wholly or in part by any act or omission of the Chief Elected Official Board, the </a:t>
            </a:r>
            <a:r>
              <a:rPr lang="en-US" sz="1700" dirty="0" smtClean="0">
                <a:solidFill>
                  <a:schemeClr val="accent2"/>
                </a:solidFill>
              </a:rPr>
              <a:t>LWDB </a:t>
            </a:r>
            <a:r>
              <a:rPr lang="en-US" sz="1700" dirty="0">
                <a:solidFill>
                  <a:schemeClr val="accent2"/>
                </a:solidFill>
              </a:rPr>
              <a:t>or any of its members, the</a:t>
            </a:r>
            <a:r>
              <a:rPr lang="en-US" sz="1700" strike="sngStrike" dirty="0">
                <a:solidFill>
                  <a:schemeClr val="accent2"/>
                </a:solidFill>
              </a:rPr>
              <a:t> </a:t>
            </a:r>
            <a:r>
              <a:rPr lang="en-US" sz="1700" dirty="0">
                <a:solidFill>
                  <a:schemeClr val="accent2"/>
                </a:solidFill>
              </a:rPr>
              <a:t>fiscal agent or any of its members, their agents, contractors, employees, servants, invitees, licensees or concessionaires, and from all reasonable attorney’s fees and other costs of defending any such suit or action. Insurance policies to be purchased and maintained shall name </a:t>
            </a:r>
            <a:r>
              <a:rPr lang="en-US" sz="1700" dirty="0" smtClean="0">
                <a:solidFill>
                  <a:schemeClr val="accent2"/>
                </a:solidFill>
              </a:rPr>
              <a:t>LWDB and </a:t>
            </a:r>
            <a:r>
              <a:rPr lang="en-US" sz="1700" dirty="0">
                <a:solidFill>
                  <a:schemeClr val="accent2"/>
                </a:solidFill>
              </a:rPr>
              <a:t>the Chief Elected Official Board members as insureds, and shall include, but not be limited to, coverage for directors’ and officers’ liability, crimes committed, professional liability, general liability, sexual </a:t>
            </a:r>
            <a:r>
              <a:rPr lang="en-US" sz="1700" dirty="0" smtClean="0">
                <a:solidFill>
                  <a:schemeClr val="accent2"/>
                </a:solidFill>
              </a:rPr>
              <a:t>abuse</a:t>
            </a:r>
            <a:r>
              <a:rPr lang="en-US" sz="1700" dirty="0">
                <a:solidFill>
                  <a:schemeClr val="accent2"/>
                </a:solidFill>
              </a:rPr>
              <a:t>, worker’s compensation, automobile and fiduciaries liability.   </a:t>
            </a:r>
            <a:r>
              <a:rPr lang="en-US" sz="1700" dirty="0"/>
              <a:t> </a:t>
            </a:r>
            <a:endParaRPr lang="en-US" sz="1700" dirty="0" smtClean="0"/>
          </a:p>
          <a:p>
            <a:pPr marL="0" indent="0">
              <a:buNone/>
            </a:pPr>
            <a:r>
              <a:rPr lang="en-US" sz="2200" dirty="0" smtClean="0"/>
              <a:t>Answer</a:t>
            </a:r>
            <a:r>
              <a:rPr lang="en-US" sz="2000" dirty="0" smtClean="0"/>
              <a:t> - </a:t>
            </a:r>
            <a:r>
              <a:rPr lang="en-US" dirty="0"/>
              <a:t> </a:t>
            </a:r>
            <a:r>
              <a:rPr lang="en-US" sz="2200" dirty="0" smtClean="0"/>
              <a:t>WIOA can </a:t>
            </a:r>
            <a:r>
              <a:rPr lang="en-US" sz="2200" dirty="0"/>
              <a:t>pay for “Directors &amp; Officers” liability coverage that will cover a variety of issues; lawsuits, etc.  However, most policies do not cover them if they are found to intentionally to violate the rules.  But it is an allowable cost and should be allocated among all funding </a:t>
            </a:r>
            <a:r>
              <a:rPr lang="en-US" sz="2200" dirty="0" smtClean="0"/>
              <a:t>sources.</a:t>
            </a:r>
            <a:endParaRPr lang="en-US" sz="2200" dirty="0"/>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3611029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has the Right to Hire Staff to the Board?</a:t>
            </a:r>
            <a:endParaRPr lang="en-US" dirty="0"/>
          </a:p>
        </p:txBody>
      </p:sp>
      <p:sp>
        <p:nvSpPr>
          <p:cNvPr id="3" name="Content Placeholder 2"/>
          <p:cNvSpPr>
            <a:spLocks noGrp="1"/>
          </p:cNvSpPr>
          <p:nvPr>
            <p:ph idx="1"/>
          </p:nvPr>
        </p:nvSpPr>
        <p:spPr/>
        <p:txBody>
          <a:bodyPr/>
          <a:lstStyle/>
          <a:p>
            <a:pPr marL="0" indent="0">
              <a:buNone/>
            </a:pPr>
            <a:r>
              <a:rPr lang="en-US" dirty="0" smtClean="0"/>
              <a:t>Per WIOA, </a:t>
            </a:r>
            <a:r>
              <a:rPr lang="en-US" dirty="0"/>
              <a:t>20 CFR </a:t>
            </a:r>
            <a:r>
              <a:rPr lang="en-US" dirty="0" smtClean="0"/>
              <a:t>679.400, it is the Local Workforce Development Board that has the right to hire staff to the Board, not the CEOs.  </a:t>
            </a:r>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243564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F4276C-A578-4192-AE01-C9174C9F8348}"/>
              </a:ext>
            </a:extLst>
          </p:cNvPr>
          <p:cNvSpPr>
            <a:spLocks noGrp="1"/>
          </p:cNvSpPr>
          <p:nvPr>
            <p:ph type="sldNum" sz="quarter" idx="12"/>
          </p:nvPr>
        </p:nvSpPr>
        <p:spPr/>
        <p:txBody>
          <a:bodyPr/>
          <a:lstStyle/>
          <a:p>
            <a:fld id="{D307F087-50E8-4976-AA50-2FC07D62CDFA}" type="slidenum">
              <a:rPr lang="en-US" smtClean="0"/>
              <a:t>9</a:t>
            </a:fld>
            <a:endParaRPr lang="en-US"/>
          </a:p>
        </p:txBody>
      </p:sp>
      <p:sp>
        <p:nvSpPr>
          <p:cNvPr id="3" name="Title 2">
            <a:extLst>
              <a:ext uri="{FF2B5EF4-FFF2-40B4-BE49-F238E27FC236}">
                <a16:creationId xmlns:a16="http://schemas.microsoft.com/office/drawing/2014/main" id="{A6187469-F06C-47C0-95C7-224DFD4913F7}"/>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065437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EC44B77C2F60419748D09605BF5F9D" ma:contentTypeVersion="10" ma:contentTypeDescription="Create a new document." ma:contentTypeScope="" ma:versionID="59d4a77102c169d33c58bd634f668a54">
  <xsd:schema xmlns:xsd="http://www.w3.org/2001/XMLSchema" xmlns:xs="http://www.w3.org/2001/XMLSchema" xmlns:p="http://schemas.microsoft.com/office/2006/metadata/properties" xmlns:ns2="b9f8e4f9-63ae-441f-b00b-e601199620d9" xmlns:ns3="624333be-c2df-488e-96d3-e81a449f5856" targetNamespace="http://schemas.microsoft.com/office/2006/metadata/properties" ma:root="true" ma:fieldsID="996c5a9dd9028dceb5ba3cbdcb630003" ns2:_="" ns3:_="">
    <xsd:import namespace="b9f8e4f9-63ae-441f-b00b-e601199620d9"/>
    <xsd:import namespace="624333be-c2df-488e-96d3-e81a449f58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8e4f9-63ae-441f-b00b-e60119962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4333be-c2df-488e-96d3-e81a449f585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PAW xmlns="http://www.net-centric.com/PAWPP">
  <Shape xmlns="" ID="c5padY04Qo/p5POX4Byj7dtW0ds=" isBookmarkSet="no" Order="_x0032_" artifact="_x0031_" pdftag="_x005B_Artifact_x005D_" formula="no" inline="no" validate="no"/>
  <Shape xmlns="" ID="qcjhpeI6vzsy69Qy/7ut52u98Xc=" pdftag="Figure" isBookmarkSet="no" artifact="_x0031_" validate="no" Order="_x0031_"/>
  <Shape xmlns="" ID="HFPHH1uk7yFYBf8crUpqqjvPz9k=" pdftag="_x005B_Artifact_x005D_" isBookmarkSet="no"/>
  <Shape xmlns="" ID="y9mvF7PO5JAxdT3qUGMQvCf4dn4=" pdftag="" artifact="_x0031_" validate="no" Order="_x0034_"/>
  <Shape xmlns="" ID="HdFT3hQsnUe1p4fN34ZE4sgYj8o=" pdftag="" Order="_x0032_"/>
  <Shape xmlns="" ID="zEN3IO8+AA5Pdljep56AFpNm5pI=" pdftag="" artifact="_x0031_" validate="no" Order="_x0033_"/>
  <Shape xmlns="" ID="aY8u0io9m4wtWKaDtWLXXBxDOeY=" pdftag="" artifact="_x0031_" validate="no" Order="_x0031_"/>
  <Shape xmlns="" ID="yMKN5FQGMuupes5Zx+NGJQSdJc8=" pdftag="" artifact="_x0031_" validate="no" Order="_x0036_"/>
  <Shape xmlns="" ID="oS75AXO+oGr9mmYocY8m9TAIXNI=" pdftag="" Order="_x0034_"/>
  <Shape xmlns="" ID="+EJs2XWHZIMHZPbJGNVMM5dl1EE=" pdftag="" artifact="_x0031_" validate="no" Order="_x0035_"/>
  <Shape xmlns="" ID="+lMuN0D3FHzbWfqvaU1FaeOdDAU=" pdftag="" Order="_x0032_"/>
  <Shape xmlns="" ID="PLJOOUd0s3oN2nyZJ5c1N5IvAYk=" pdftag="" artifact="_x0031_" validate="no" Order="_x0033_"/>
  <Shape xmlns="" ID="TG1dlihJ9f8b4ayKhJiSsGckNaM=" pdftag="" artifact="_x0031_" validate="no" Order="_x0031_"/>
  <Shape xmlns="" ID="1CREDL4O7a1JdMDNDdKAk9VfWFA=" pdftag="" artifact="_x0031_" validate="no" Order="_x0038_"/>
  <Shape xmlns="" ID="LiGHqdyle7ofuBSamHmGAX+PgRw=" pdftag="" Order="_x0037_"/>
  <Shape xmlns="" ID="tAoQ+ge73Kl570o4mJ7s+SaW4ec=" pdftag="" artifact="_x0031_" validate="no" Order="_x0034_"/>
  <Shape xmlns="" ID="sFozpDV4nKYpyzboApmVNlsJlGw=" pdftag="" Order="_x0035_"/>
  <Shape xmlns="" ID="XouBzrGYzLThZhhj+eEvbfUFTPk=" pdftag="" artifact="_x0031_" validate="no" Order="_x0033_"/>
  <Shape xmlns="" ID="9SBoNEorAzc6ED/4AacvUmuwV6E=" pdftag="" Order="_x0035_"/>
  <Shape xmlns="" ID="PK+konKqFDaplHEayYKVmCseEb4=" pdftag="" artifact="_x0031_" validate="no" Order="_x0032_"/>
  <Shape xmlns="" ID="QAtT11nljrDpN05176i1Lzb8rJk=" pdftag="" artifact="_x0031_" validate="no" Order="_x0031_"/>
  <Shape xmlns="" ID="Ye5h5zLNo7Viw/H6ba1lHG1uqP4=" pdftag="" artifact="_x0031_" validate="no" Order="_x0033_"/>
  <Shape xmlns="" ID="o313nXevVqXd/tJOfpQRYDqXWOc=" pdftag="" Order="_x0032_" artifact="_x0031_" validate="no"/>
  <Shape xmlns="" ID="tg3o8EdJRGQm4AaefCNnwlOwzxk=" pdftag="" Order="_x0031_" artifact="_x0031_" validate="no"/>
  <Shape xmlns="" ID="qxaMLqStIJmNWBfiWk3foflqwQk=" pdftag="" Order="_x0034_"/>
  <Shape xmlns="" ID="sGh7MyKQTwa1gcSgHl7YnPeyxSk=" pdftag="" artifact="_x0031_" validate="no" Order="_x0033_"/>
  <Shape xmlns="" ID="cPih7z3D4rVTlikZ0vwf2rhcP6U=" pdftag="" Order="_x0032_" artifact="_x0031_" validate="no"/>
  <Shape xmlns="" ID="T1sDr2A/csA1fC2zZmbl2feJdjw=" pdftag="" Order="_x0031_" artifact="_x0031_" validate="no"/>
  <Shape xmlns="" ID="jDR/gBqutrEJblhGtiDmafAMq2M=" pdftag="" artifact="_x0031_" validate="no" Order="_x0033_"/>
  <Shape xmlns="" ID="ZS+TM7Pod51M/Ccaso9lYzlXd3Y=" pdftag="" Order="_x0032_" artifact="_x0031_" validate="no"/>
  <Shape xmlns="" ID="H8KugLz4HSxot1aCx9Z0TB0vo5I=" pdftag="" Order="_x0031_" artifact="_x0031_" validate="no"/>
  <Shape xmlns="" ID="6wBHMzQ3WkhhtFxo+7JXWfLe6Uw=" pdftag="" artifact="_x0031_" validate="no" Order="_x0033_"/>
  <Shape xmlns="" ID="3df7hnXgKdlYU+/lvtTtLSRyEz4=" pdftag="" Order="_x0032_"/>
  <Shape xmlns="" ID="azgaQxBrNxa4fXy9z0Ph8gIz768=" pdftag="" Order="_x0031_" artifact="_x0031_" validate="no"/>
  <Shape xmlns="" ID="SoAl1DmgmkCZRnxG3rur6RRWeBM=" pdftag="" artifact="_x0031_" validate="no" Order="_x0033_"/>
  <Shape xmlns="" ID="dPPXfWqUt2oz31FJIc7ZIAuj4/o=" pdftag="" Order="_x0032_"/>
  <Shape xmlns="" ID="tO5u+nqiJXKyqt3ONgKC+mtG+Es=" pdftag="" Order="_x0031_"/>
  <Shape xmlns="" ID="tpOQ5HCm7WfJPMqZ3uHgSBIIJoA=" pdftag="" Order="_x0031_" artifact="_x0031_" validate="no"/>
  <Shape xmlns="" ID="nT3M+WHR4l7sULfd/liKjxUiCkU=" pdftag="" Order="_x0032_" artifact="_x0031_" validate="no"/>
  <Shape xmlns="" ID="zZvbWBWt8Sja38LXkGELDa25T9s=" pdftag="" Order="_x0033_" artifact="_x0031_" validate="no"/>
  <Shape xmlns="" ID="YL/jN0k3ABgwZ8BQ9iaA5jOffXo=" pdftag="" Order="_x0035_"/>
  <Shape xmlns="" ID="4IszVhb+cRnWIhtSDEJyFlRQVHo=" pdftag="" artifact="_x0031_" validate="no" Order="_x0034_"/>
  <Shape xmlns="" ID="ZzKjo/2wuApD8fxD+mK/PX2qX2Q=" pdftag="" artifact="_x0031_" validate="no" Order="_x0036_"/>
  <Shape xmlns="" ID="c/Ps2u4YxooKZAVO1g/cpMrfSJE=" pdftag="" Order="_x0035_" artifact="_x0031_" validate="no"/>
  <Shape xmlns="" ID="BysHM3TJV37JOEPoUzO0sIUPUHs=" pdftag="" Order="_x0033_" artifact="_x0031_" validate="no"/>
  <Shape xmlns="" ID="HNc7OLelXXMp83cp6FafO6vdtBA=" pdftag="" Order="_x0034_" artifact="_x0031_" validate="no"/>
  <Shape xmlns="" ID="79LIAsIhlJSDPLjOIa5igyNoo+w=" pdftag="" Order="_x0032_" artifact="_x0031_" validate="no"/>
  <Shape xmlns="" ID="UJ73CuF5ygMPcacJpvU6DVhjlzs=" pdftag="" Order="_x0037_"/>
  <Shape xmlns="" ID="1TIPDqPRLUkEq3wt3vygu51ibY4=" pdftag="" Order="_x0031_" artifact="_x0031_" validate="no"/>
  <Shape xmlns="" ID="u37Vb18A/uMDl+VRHPAUWN2TiPM=" pdftag="" Order="_x0031_" artifact="_x0031_" validate="no"/>
  <Shape xmlns="" ID="/RHavkZB9NOJOW0mWkliksilFNY=" pdftag="" Order="_x0033_"/>
  <Shape xmlns="" ID="6yiZl/D8seR4JjtQuswN4VrlVHs=" pdftag="" artifact="_x0031_" validate="no" Order="_x0032_"/>
  <Shape xmlns="" ID="PBn9IfOI334xksOVXDpR+v54HB4=" pdftag="" Order="_x0032_"/>
  <Shape xmlns="" ID="aK31pvQSNFl7K3WuyijY+4XQm0g=" pdftag="" artifact="_x0031_" validate="no" Order="_x0031_"/>
  <Shape xmlns="" ID="au6cUImcKKHWsrT0bp6qeLievw0=" pdftag="" Order="_x0031_" artifact="_x0031_" validate="no"/>
  <Shape xmlns="" ID="vCLcXLeWU6HX2oee4drhPdGSz/M=" pdftag="" Order="_x0032_" artifact="_x0031_" validate="no"/>
  <Shape xmlns="" ID="J95r5wsXyocevwRIMODW1fFBsCY=" pdftag="" Order="_x0033_" artifact="_x0031_" validate="no"/>
  <Shape xmlns="" ID="iVt6vG/zTa4RVf+fbrKhPRD6V8E=" pdftag="" Order="_x0035_"/>
  <Shape xmlns="" ID="oQWvOS7yrVT94ctSzSXDK5l7+QE=" pdftag="" artifact="_x0031_" validate="no" Order="_x0034_"/>
  <Shape xmlns="" ID="0/NotbUDEhttOsZm1LcMj03mvLg=" pdftag="" Order="_x0031_" artifact="_x0031_" validate="no"/>
  <Shape xmlns="" ID="XPuvmSSZEaWVzOdsGq/19K2yhLs=" pdftag="" Order="_x0032_" artifact="_x0031_" validate="no"/>
  <Shape xmlns="" ID="p6bN+jTFZexCgbZPN8HnmfW6734=" pdftag="" Order="_x0033_" artifact="_x0031_" validate="no"/>
  <Shape xmlns="" ID="emeG9yQZXnndX0nel3shj9FGA1o=" pdftag="" Order="_x0035_"/>
  <Shape xmlns="" ID="Awk+GUQaSvA0sulBLSO76JMDxDg=" pdftag="" artifact="_x0031_" validate="no" Order="_x0034_"/>
  <Shape xmlns="" ID="XYSd1aou7LBQCbePh1K20y+osJU=" pdftag="" artifact="_x0031_" validate="no" Order="_x0032_"/>
  <Shape xmlns="" ID="uryj5W/r03sVh7zyDwweF5VtZAI=" pdftag="" Order="_x0031_"/>
  <Shape xmlns="" ID="g7cfATa1q/zW7voHH7PzDCOVJ2k=" pdftag="" Order="_x0033_"/>
  <Shape xmlns="" ID="eyErg3MzPAlfjNd++YNeDt3824g=" pdftag="" Order="_x0033_"/>
  <Shape xmlns="" ID="s04rRhfmWQaTg7+fGhFkrYEIdbY=" pdftag="" Order="_x0032_"/>
  <Shape xmlns="" ID="8Z9IhT4lCXJrabNe03wA+c+ARIw=" pdftag="" Order="_x0031_"/>
  <Shape xmlns="" ID="Lxl6bgdfNKIukFwq+i1W+1R7eS8=" pdftag="" Order="_x0034_"/>
  <Shape xmlns="" ID="IvmbdP4mkwH25ixlqkXACBA2bOA=" pdftag="" Order="_x0031_"/>
  <Shape xmlns="" ID="QNLYDXVx1L+gkqZ9BbK9ROk8nUU=" pdftag="" Order="_x0032_"/>
  <SubText xmlns="" ID="c5padY04Qo/p5POX4Byj7dtW0ds=" ActualText=""/>
  <Shape xmlns="" ID="h0tAZmY5m2wkW4oPW3VD7YxUWL8=" isBookmarkSet="no" Order="_x0031_" formula="no" inline="no" artifact="_x0031_" pdftag="_x005B_Artifact_x005D_" validate="no"/>
  <Shape xmlns="" ID="DbZaIXBtACpfHf/igmY3HcNd4tY=" pdftag="Figure" isBookmarkSet="no" artifact="_x0031_" validate="no" Order="_x0031_"/>
  <Shape xmlns="" ID="xCLYYxbRayu1sK87DHwK4LKuxro=" pdftag="" artifact="_x0031_" validate="no" Order="_x0031_"/>
  <Shape xmlns="" ID="QZfVvshyfi1HRhZBkffzTr9uJpo=" pdftag="" artifact="_x0031_" validate="no" Order="_x0033_"/>
  <Shape xmlns="" ID="qGgSnq8NMYBHwtIZTzvqWD6hTwk=" pdftag="" artifact="_x0031_" validate="no" Order="_x0031_"/>
  <Shape xmlns="" ID="hI8VhNUH/pezRQM3nThdbemCo08=" pdftag="" artifact="_x0031_" validate="no" Order="_x0033_"/>
  <Shape xmlns="" ID="yonhJJoqBmjqRbFBKxAQJxqgqK4=" pdftag="" artifact="_x0031_" validate="no" Order="_x0035_"/>
  <Shape xmlns="" ID="QGSxxdfmppr6xeGAroT6Fl9q4xY=" pdftag="" artifact="_x0031_" validate="no" Order="_x0031_"/>
  <Shape xmlns="" ID="EnLnWHgX5zHhPjEZYJzwtFQzluI=" pdftag="" artifact="_x0031_" validate="no" Order="_x0032_"/>
  <Shape xmlns="" ID="ceUTwHUfVh1ENOUkMZlJxujWFqs=" pdftag="" artifact="_x0031_" validate="no" Order="_x0033_"/>
  <Shape xmlns="" ID="exiP+PKuB86I2bBys1PPB3hoL2s=" pdftag="" artifact="_x0031_" validate="no" Order="_x0034_"/>
  <Shape xmlns="" ID="Ep+hdHvFFehw+79RF4QjCwFhoGw=" pdftag="" artifact="_x0031_" validate="no" Order="_x0031_"/>
  <Shape xmlns="" ID="8utQfbxTnTy2X3NRz4lv3GgWquQ=" pdftag="" artifact="_x0031_" validate="no" Order="_x0032_"/>
  <Shape xmlns="" ID="dtwhnybpMO+wPNifyZsgTfB+EwU=" pdftag="" artifact="_x0031_" validate="no" Order="_x0031_"/>
  <Shape xmlns="" ID="MPNOOxaOgcWxW2uFYdtV4mCvMYs=" pdftag="" artifact="_x0031_" validate="no" Order="_x0032_"/>
  <Shape xmlns="" ID="dkgFS1qQew6LzXLUuFyDSfipifQ=" pdftag="" artifact="_x0031_" validate="no" Order="_x0031_"/>
  <Shape xmlns="" ID="3/LCxQ4mwCRIyqVJRxbPTyRvhJI=" pdftag="" artifact="_x0031_" validate="no" Order="_x0032_"/>
  <Shape xmlns="" ID="yEjLnQDPqLyomcUH5uIQdA3EHnM=" pdftag="" artifact="_x0031_" validate="no" Order="_x0031_"/>
  <Shape xmlns="" ID="vsuDd+3hTP0TPx6H1TxpdmRjgZ4=" pdftag="" artifact="_x0031_" validate="no" Order="_x0031_"/>
  <Shape xmlns="" ID="L4o359N6tt1v7GnrSDyNmxVM8P8=" pdftag="" artifact="_x0031_" validate="no" Order="_x0032_"/>
  <Shape xmlns="" ID="SMUauTwePoto4zUBZXRq7220+Tw=" pdftag="" artifact="_x0031_" validate="no" Order="_x0033_"/>
  <Shape xmlns="" ID="7VUFpVeAi1s6pC7qVEejsSt2/Cs=" pdftag="" artifact="_x0031_" validate="no" Order="_x0031_"/>
  <Shape xmlns="" ID="465Y/I0dJQAh53MRX1r67R5mgbc=" pdftag="" artifact="_x0031_" validate="no" Order="_x0032_"/>
  <Shape xmlns="" ID="iKLnCWpgWKI/CvIzCfRyFpUkDi8=" pdftag="" artifact="_x0031_" validate="no" Order="_x0034_"/>
  <Shape xmlns="" ID="Cvv1VT7FHlg3pEn2S9mI3x4bC3g=" pdftag="" artifact="_x0031_" validate="no" Order="_x0033_"/>
  <Shape xmlns="" ID="U0aElbRjorJ+DDCI05FAOSO+ncI=" pdftag="" artifact="_x0031_" validate="no" Order="_x0035_"/>
  <Shape xmlns="" ID="srsYumJLTpvzB9MpV4MIcvxht8M=" pdftag="" artifact="_x0031_" validate="no" Order="_x0031_"/>
  <Shape xmlns="" ID="8jzmbKW8Va5oxpGD9dPhU1qq3Y8=" pdftag="" artifact="_x0031_" validate="no" Order="_x0031_"/>
  <Shape xmlns="" ID="De4dZ5UDiTVKVM0qyoBdnsTBqtA=" pdftag="" artifact="_x0031_" validate="no" Order="_x0032_"/>
  <Shape xmlns="" ID="T2BSFmsELzcVpCEcdlsPRxrOrzY=" pdftag="" artifact="_x0031_" validate="no" Order="_x0033_"/>
  <Shape xmlns="" ID="EWDstv6+bEGT+A0gu8DkiYE19dE=" pdftag="" artifact="_x0031_" validate="no" Order="_x0031_"/>
  <Shape xmlns="" ID="7NEabCNiu5QwNcxKLM15Vh/rQBc=" pdftag="" artifact="_x0031_" validate="no" Order="_x0032_"/>
  <Shape xmlns="" ID="AJeRa/vxRWMIAhV2IWKpR8RnYcE=" pdftag="" artifact="_x0031_" validate="no" Order="_x0033_"/>
  <SubText xmlns="" ID="h0tAZmY5m2wkW4oPW3VD7YxUWL8=" ActualText=""/>
  <Shape xmlns="" ID="x/Ma+/X3CdFwlgzI8uc+IA2a5mE=" pdftag="" artifact="_x0031_" validate="no" formula="no" inline="no" Order="_x0031_"/>
  <Shape xmlns="" ID="+fY+FsICFzQJtCqj5XpxkFTCntk=" pdftag="" artifact="_x0031_" validate="no" Order="_x0032_"/>
  <Shape xmlns="" ID="c9R9QJCWQ/nQBKe2PdecNXLPUAY=" pdftag="" Order="_x0033_"/>
  <Shape xmlns="" ID="i5ws9SSIwXmqzSYwwZMOnzeVlow=" pdftag="" artifact="_x0031_" validate="no" Order="_x0034_"/>
  <Shape xmlns="" ID="hkzXP551kX94e+zK9CBN/lddVF4=" pdftag="" artifact="_x0031_" validate="no" Order="_x0036_"/>
  <Shape xmlns="" ID="uwHNv/hK676BKnblOCN1/3Pr1lM=" pdftag="" Order="_x0037_"/>
</PAW>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90DC3B-86D0-422F-807F-0147DE8B9A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f8e4f9-63ae-441f-b00b-e601199620d9"/>
    <ds:schemaRef ds:uri="624333be-c2df-488e-96d3-e81a449f58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0B9C8B-864C-4ADB-A34E-73C58142ED8A}">
  <ds:schemaRefs>
    <ds:schemaRef ds:uri="http://purl.org/dc/elements/1.1/"/>
    <ds:schemaRef ds:uri="http://schemas.microsoft.com/office/2006/metadata/properties"/>
    <ds:schemaRef ds:uri="624333be-c2df-488e-96d3-e81a449f5856"/>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b9f8e4f9-63ae-441f-b00b-e601199620d9"/>
    <ds:schemaRef ds:uri="http://www.w3.org/XML/1998/namespace"/>
    <ds:schemaRef ds:uri="http://purl.org/dc/dcmitype/"/>
  </ds:schemaRefs>
</ds:datastoreItem>
</file>

<file path=customXml/itemProps3.xml><?xml version="1.0" encoding="utf-8"?>
<ds:datastoreItem xmlns:ds="http://schemas.openxmlformats.org/officeDocument/2006/customXml" ds:itemID="{79DE9E3C-D54D-447D-BADB-EC31FEAA8F63}">
  <ds:schemaRefs>
    <ds:schemaRef ds:uri="http://www.net-centric.com/PAWPP"/>
    <ds:schemaRef ds:uri=""/>
  </ds:schemaRefs>
</ds:datastoreItem>
</file>

<file path=customXml/itemProps4.xml><?xml version="1.0" encoding="utf-8"?>
<ds:datastoreItem xmlns:ds="http://schemas.openxmlformats.org/officeDocument/2006/customXml" ds:itemID="{16B9F3DC-AA66-4690-8684-2CA3181D9D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5678</TotalTime>
  <Words>341</Words>
  <Application>Microsoft Office PowerPoint</Application>
  <PresentationFormat>Widescreen</PresentationFormat>
  <Paragraphs>48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Wingdings 3</vt:lpstr>
      <vt:lpstr>Arial</vt:lpstr>
      <vt:lpstr>Wingdings</vt:lpstr>
      <vt:lpstr>Calibri</vt:lpstr>
      <vt:lpstr>Office Theme</vt:lpstr>
      <vt:lpstr>CEO Office Hours </vt:lpstr>
      <vt:lpstr>Today’s Presenter</vt:lpstr>
      <vt:lpstr>Purpose of Office Hours</vt:lpstr>
      <vt:lpstr>Objectives of Office Hours</vt:lpstr>
      <vt:lpstr>CEO Key Deliverables/ Revised Timeline</vt:lpstr>
      <vt:lpstr>Upcoming Training Information (all Virtual)</vt:lpstr>
      <vt:lpstr>Questions about Insurance</vt:lpstr>
      <vt:lpstr>Who has the Right to Hire Staff to the Board?</vt:lpstr>
      <vt:lpstr>Questions?</vt:lpstr>
      <vt:lpstr>Contact </vt:lpstr>
      <vt:lpstr>Next Office Hours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Robbins</dc:creator>
  <cp:lastModifiedBy>McNertney, Michelle</cp:lastModifiedBy>
  <cp:revision>98</cp:revision>
  <dcterms:created xsi:type="dcterms:W3CDTF">2019-06-27T13:48:43Z</dcterms:created>
  <dcterms:modified xsi:type="dcterms:W3CDTF">2020-07-10T15:59:46Z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0x010100E9EC44B77C2F60419748D09605BF5F9D</vt:lpwstr>
  </property>
</Properties>
</file>