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5"/>
  </p:notesMasterIdLst>
  <p:sldIdLst>
    <p:sldId id="259" r:id="rId6"/>
    <p:sldId id="300" r:id="rId7"/>
    <p:sldId id="287" r:id="rId8"/>
    <p:sldId id="271" r:id="rId9"/>
    <p:sldId id="284" r:id="rId10"/>
    <p:sldId id="314" r:id="rId11"/>
    <p:sldId id="275" r:id="rId12"/>
    <p:sldId id="291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24,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2" y="1263585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August 7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0B9C8B-864C-4ADB-A34E-73C58142ED8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24333be-c2df-488e-96d3-e81a449f5856"/>
    <ds:schemaRef ds:uri="b9f8e4f9-63ae-441f-b00b-e601199620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101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Wingdings 3</vt:lpstr>
      <vt:lpstr>Arial</vt:lpstr>
      <vt:lpstr>Wingdings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92</cp:revision>
  <dcterms:created xsi:type="dcterms:W3CDTF">2019-06-27T13:48:43Z</dcterms:created>
  <dcterms:modified xsi:type="dcterms:W3CDTF">2020-07-24T16:36:00Z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